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wav" ContentType="audio/x-wav"/>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7"/>
  </p:notesMasterIdLst>
  <p:sldIdLst>
    <p:sldId id="256" r:id="rId2"/>
    <p:sldId id="259" r:id="rId3"/>
    <p:sldId id="258" r:id="rId4"/>
    <p:sldId id="257" r:id="rId5"/>
    <p:sldId id="271" r:id="rId6"/>
    <p:sldId id="267" r:id="rId7"/>
    <p:sldId id="269" r:id="rId8"/>
    <p:sldId id="270" r:id="rId9"/>
    <p:sldId id="268" r:id="rId10"/>
    <p:sldId id="260" r:id="rId11"/>
    <p:sldId id="261" r:id="rId12"/>
    <p:sldId id="262" r:id="rId13"/>
    <p:sldId id="263" r:id="rId14"/>
    <p:sldId id="265" r:id="rId15"/>
    <p:sldId id="266"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8976"/>
    <p:restoredTop sz="86418"/>
  </p:normalViewPr>
  <p:slideViewPr>
    <p:cSldViewPr snapToGrid="0" snapToObjects="1">
      <p:cViewPr varScale="1">
        <p:scale>
          <a:sx n="116" d="100"/>
          <a:sy n="116" d="100"/>
        </p:scale>
        <p:origin x="200" y="512"/>
      </p:cViewPr>
      <p:guideLst/>
    </p:cSldViewPr>
  </p:slideViewPr>
  <p:outlineViewPr>
    <p:cViewPr>
      <p:scale>
        <a:sx n="33" d="100"/>
        <a:sy n="33" d="100"/>
      </p:scale>
      <p:origin x="0" y="-568"/>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99" d="100"/>
          <a:sy n="99" d="100"/>
        </p:scale>
        <p:origin x="3208" y="1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7EB7FBC-866E-1343-9A35-4E7AB3359192}" type="doc">
      <dgm:prSet loTypeId="urn:microsoft.com/office/officeart/2005/8/layout/hProcess10" loCatId="" qsTypeId="urn:microsoft.com/office/officeart/2005/8/quickstyle/simple1" qsCatId="simple" csTypeId="urn:microsoft.com/office/officeart/2005/8/colors/accent0_3" csCatId="mainScheme" phldr="1"/>
      <dgm:spPr/>
      <dgm:t>
        <a:bodyPr/>
        <a:lstStyle/>
        <a:p>
          <a:endParaRPr lang="en-US"/>
        </a:p>
      </dgm:t>
    </dgm:pt>
    <dgm:pt modelId="{AB1FC44E-0BCA-D941-AD66-201DDCEBE447}">
      <dgm:prSet phldrT="[Text]"/>
      <dgm:spPr/>
      <dgm:t>
        <a:bodyPr/>
        <a:lstStyle/>
        <a:p>
          <a:r>
            <a:rPr lang="en-US" b="1" dirty="0">
              <a:latin typeface="Garamond" panose="02020404030301010803" pitchFamily="18" charset="0"/>
            </a:rPr>
            <a:t>Brainstorm</a:t>
          </a:r>
        </a:p>
      </dgm:t>
    </dgm:pt>
    <dgm:pt modelId="{B57094E6-F791-E44C-B1BE-6850D8CD57D5}" type="parTrans" cxnId="{0DFE1095-0FF2-424A-A0E7-DBDEB6B5FDF3}">
      <dgm:prSet/>
      <dgm:spPr/>
      <dgm:t>
        <a:bodyPr/>
        <a:lstStyle/>
        <a:p>
          <a:endParaRPr lang="en-US"/>
        </a:p>
      </dgm:t>
    </dgm:pt>
    <dgm:pt modelId="{3464BA71-F156-0948-8254-B81AFE0711CD}" type="sibTrans" cxnId="{0DFE1095-0FF2-424A-A0E7-DBDEB6B5FDF3}">
      <dgm:prSet/>
      <dgm:spPr/>
      <dgm:t>
        <a:bodyPr/>
        <a:lstStyle/>
        <a:p>
          <a:endParaRPr lang="en-US"/>
        </a:p>
      </dgm:t>
    </dgm:pt>
    <dgm:pt modelId="{BF806777-77D3-AE41-B71D-89719482F05F}">
      <dgm:prSet phldrT="[Text]"/>
      <dgm:spPr/>
      <dgm:t>
        <a:bodyPr/>
        <a:lstStyle/>
        <a:p>
          <a:r>
            <a:rPr lang="en-US" dirty="0">
              <a:latin typeface="Garamond" panose="02020404030301010803" pitchFamily="18" charset="0"/>
            </a:rPr>
            <a:t>Need Category</a:t>
          </a:r>
        </a:p>
      </dgm:t>
    </dgm:pt>
    <dgm:pt modelId="{28317C3D-2BB0-1646-9E68-868A86A90106}" type="parTrans" cxnId="{B6F75CBF-890B-0C40-B7D4-4E0723CFFA6A}">
      <dgm:prSet/>
      <dgm:spPr/>
      <dgm:t>
        <a:bodyPr/>
        <a:lstStyle/>
        <a:p>
          <a:endParaRPr lang="en-US"/>
        </a:p>
      </dgm:t>
    </dgm:pt>
    <dgm:pt modelId="{FEF06A54-48A0-804B-9A97-EF0F727F5177}" type="sibTrans" cxnId="{B6F75CBF-890B-0C40-B7D4-4E0723CFFA6A}">
      <dgm:prSet/>
      <dgm:spPr/>
      <dgm:t>
        <a:bodyPr/>
        <a:lstStyle/>
        <a:p>
          <a:endParaRPr lang="en-US"/>
        </a:p>
      </dgm:t>
    </dgm:pt>
    <dgm:pt modelId="{51C54C83-6F7F-A84A-840C-89D830CABA01}">
      <dgm:prSet phldrT="[Text]"/>
      <dgm:spPr/>
      <dgm:t>
        <a:bodyPr/>
        <a:lstStyle/>
        <a:p>
          <a:r>
            <a:rPr lang="en-US" dirty="0">
              <a:latin typeface="Garamond" panose="02020404030301010803" pitchFamily="18" charset="0"/>
            </a:rPr>
            <a:t>Purpose</a:t>
          </a:r>
        </a:p>
      </dgm:t>
    </dgm:pt>
    <dgm:pt modelId="{E5F5FF11-8D70-D644-9972-B7B64827DE98}" type="parTrans" cxnId="{3143FB90-ADE6-3847-91CB-8A1579695DFF}">
      <dgm:prSet/>
      <dgm:spPr/>
      <dgm:t>
        <a:bodyPr/>
        <a:lstStyle/>
        <a:p>
          <a:endParaRPr lang="en-US"/>
        </a:p>
      </dgm:t>
    </dgm:pt>
    <dgm:pt modelId="{D365224F-B77C-D04B-9113-F787D2A22176}" type="sibTrans" cxnId="{3143FB90-ADE6-3847-91CB-8A1579695DFF}">
      <dgm:prSet/>
      <dgm:spPr/>
      <dgm:t>
        <a:bodyPr/>
        <a:lstStyle/>
        <a:p>
          <a:endParaRPr lang="en-US"/>
        </a:p>
      </dgm:t>
    </dgm:pt>
    <dgm:pt modelId="{761C014B-81A0-E941-98F9-6C9B2FA88C91}">
      <dgm:prSet phldrT="[Text]"/>
      <dgm:spPr/>
      <dgm:t>
        <a:bodyPr/>
        <a:lstStyle/>
        <a:p>
          <a:r>
            <a:rPr lang="en-US" b="1" dirty="0">
              <a:latin typeface="Garamond" panose="02020404030301010803" pitchFamily="18" charset="0"/>
            </a:rPr>
            <a:t>Assign Tasks</a:t>
          </a:r>
        </a:p>
      </dgm:t>
    </dgm:pt>
    <dgm:pt modelId="{D242C939-38C9-3347-A762-3D036758B7DB}" type="parTrans" cxnId="{D9F54EFC-9C96-F445-AA48-92D0D6BB6CC3}">
      <dgm:prSet/>
      <dgm:spPr/>
      <dgm:t>
        <a:bodyPr/>
        <a:lstStyle/>
        <a:p>
          <a:endParaRPr lang="en-US"/>
        </a:p>
      </dgm:t>
    </dgm:pt>
    <dgm:pt modelId="{C7CE1413-08EC-1C45-BB35-3CB6DEC4594E}" type="sibTrans" cxnId="{D9F54EFC-9C96-F445-AA48-92D0D6BB6CC3}">
      <dgm:prSet/>
      <dgm:spPr/>
      <dgm:t>
        <a:bodyPr/>
        <a:lstStyle/>
        <a:p>
          <a:endParaRPr lang="en-US"/>
        </a:p>
      </dgm:t>
    </dgm:pt>
    <dgm:pt modelId="{DFAD351F-25AA-3D45-8D87-CBF68C8C5080}">
      <dgm:prSet phldrT="[Text]"/>
      <dgm:spPr/>
      <dgm:t>
        <a:bodyPr/>
        <a:lstStyle/>
        <a:p>
          <a:r>
            <a:rPr lang="en-US" dirty="0">
              <a:latin typeface="Garamond" panose="02020404030301010803" pitchFamily="18" charset="0"/>
            </a:rPr>
            <a:t>UI Development</a:t>
          </a:r>
        </a:p>
      </dgm:t>
    </dgm:pt>
    <dgm:pt modelId="{E42CFFDE-C564-784D-B97C-5C709B67F23D}" type="parTrans" cxnId="{8587E92D-226D-2F48-BA84-C79DBF737A4D}">
      <dgm:prSet/>
      <dgm:spPr/>
      <dgm:t>
        <a:bodyPr/>
        <a:lstStyle/>
        <a:p>
          <a:endParaRPr lang="en-US"/>
        </a:p>
      </dgm:t>
    </dgm:pt>
    <dgm:pt modelId="{FFF70C96-26B5-0043-A230-6318DD0812FC}" type="sibTrans" cxnId="{8587E92D-226D-2F48-BA84-C79DBF737A4D}">
      <dgm:prSet/>
      <dgm:spPr/>
      <dgm:t>
        <a:bodyPr/>
        <a:lstStyle/>
        <a:p>
          <a:endParaRPr lang="en-US"/>
        </a:p>
      </dgm:t>
    </dgm:pt>
    <dgm:pt modelId="{168C45AC-A6EC-6C4E-817B-5845196BCA92}">
      <dgm:prSet phldrT="[Text]"/>
      <dgm:spPr/>
      <dgm:t>
        <a:bodyPr/>
        <a:lstStyle/>
        <a:p>
          <a:r>
            <a:rPr lang="en-US" dirty="0">
              <a:latin typeface="Garamond" panose="02020404030301010803" pitchFamily="18" charset="0"/>
            </a:rPr>
            <a:t>API Sourcing</a:t>
          </a:r>
        </a:p>
      </dgm:t>
    </dgm:pt>
    <dgm:pt modelId="{EF50CB28-2BF1-6648-92A1-AD87536F5272}" type="parTrans" cxnId="{4FB89027-58C0-7B4C-89BB-92DFB8A049E7}">
      <dgm:prSet/>
      <dgm:spPr/>
      <dgm:t>
        <a:bodyPr/>
        <a:lstStyle/>
        <a:p>
          <a:endParaRPr lang="en-US"/>
        </a:p>
      </dgm:t>
    </dgm:pt>
    <dgm:pt modelId="{2E169370-3CB7-6647-858B-083A3F944EB3}" type="sibTrans" cxnId="{4FB89027-58C0-7B4C-89BB-92DFB8A049E7}">
      <dgm:prSet/>
      <dgm:spPr/>
      <dgm:t>
        <a:bodyPr/>
        <a:lstStyle/>
        <a:p>
          <a:endParaRPr lang="en-US"/>
        </a:p>
      </dgm:t>
    </dgm:pt>
    <dgm:pt modelId="{8BAA2E54-F623-DD45-A169-2823E0C3BF7C}">
      <dgm:prSet phldrT="[Text]"/>
      <dgm:spPr/>
      <dgm:t>
        <a:bodyPr/>
        <a:lstStyle/>
        <a:p>
          <a:r>
            <a:rPr lang="en-US" b="1" dirty="0">
              <a:latin typeface="Garamond" panose="02020404030301010803" pitchFamily="18" charset="0"/>
            </a:rPr>
            <a:t>Development</a:t>
          </a:r>
        </a:p>
      </dgm:t>
    </dgm:pt>
    <dgm:pt modelId="{BEBC0200-FBE3-1D44-9623-70387E4F7E54}" type="parTrans" cxnId="{7310E538-81E1-6841-8673-376786E551FC}">
      <dgm:prSet/>
      <dgm:spPr/>
      <dgm:t>
        <a:bodyPr/>
        <a:lstStyle/>
        <a:p>
          <a:endParaRPr lang="en-US"/>
        </a:p>
      </dgm:t>
    </dgm:pt>
    <dgm:pt modelId="{316E2835-C2F5-0F42-B3D3-7723665E618B}" type="sibTrans" cxnId="{7310E538-81E1-6841-8673-376786E551FC}">
      <dgm:prSet/>
      <dgm:spPr/>
      <dgm:t>
        <a:bodyPr/>
        <a:lstStyle/>
        <a:p>
          <a:endParaRPr lang="en-US"/>
        </a:p>
      </dgm:t>
    </dgm:pt>
    <dgm:pt modelId="{943A13C2-AF58-FC4A-B513-3E75D31F2198}">
      <dgm:prSet phldrT="[Text]"/>
      <dgm:spPr/>
      <dgm:t>
        <a:bodyPr/>
        <a:lstStyle/>
        <a:p>
          <a:r>
            <a:rPr lang="en-US" dirty="0">
              <a:latin typeface="Garamond" panose="02020404030301010803" pitchFamily="18" charset="0"/>
            </a:rPr>
            <a:t>GitHub</a:t>
          </a:r>
        </a:p>
      </dgm:t>
    </dgm:pt>
    <dgm:pt modelId="{F34A16E5-9790-7A41-8E3F-66B06C65C9BD}" type="parTrans" cxnId="{7FFA2BF3-C5A1-9E4E-AB19-66659BDB82A4}">
      <dgm:prSet/>
      <dgm:spPr/>
      <dgm:t>
        <a:bodyPr/>
        <a:lstStyle/>
        <a:p>
          <a:endParaRPr lang="en-US"/>
        </a:p>
      </dgm:t>
    </dgm:pt>
    <dgm:pt modelId="{C56EC2AA-D067-D24F-AE6B-C4D9D3CAA5EA}" type="sibTrans" cxnId="{7FFA2BF3-C5A1-9E4E-AB19-66659BDB82A4}">
      <dgm:prSet/>
      <dgm:spPr/>
      <dgm:t>
        <a:bodyPr/>
        <a:lstStyle/>
        <a:p>
          <a:endParaRPr lang="en-US"/>
        </a:p>
      </dgm:t>
    </dgm:pt>
    <dgm:pt modelId="{4CE7C82D-A231-B940-9FBF-4047A02B1CDA}">
      <dgm:prSet phldrT="[Text]"/>
      <dgm:spPr/>
      <dgm:t>
        <a:bodyPr/>
        <a:lstStyle/>
        <a:p>
          <a:r>
            <a:rPr lang="en-US" dirty="0">
              <a:latin typeface="Garamond" panose="02020404030301010803" pitchFamily="18" charset="0"/>
            </a:rPr>
            <a:t>Design</a:t>
          </a:r>
        </a:p>
      </dgm:t>
    </dgm:pt>
    <dgm:pt modelId="{00648D69-C753-4B49-99AC-2DF79536C6F0}" type="parTrans" cxnId="{77F5C617-42E7-FA4E-BA2A-A670862990CA}">
      <dgm:prSet/>
      <dgm:spPr/>
      <dgm:t>
        <a:bodyPr/>
        <a:lstStyle/>
        <a:p>
          <a:endParaRPr lang="en-US"/>
        </a:p>
      </dgm:t>
    </dgm:pt>
    <dgm:pt modelId="{750FC171-F96E-DA40-9391-1AB4ED483FBD}" type="sibTrans" cxnId="{77F5C617-42E7-FA4E-BA2A-A670862990CA}">
      <dgm:prSet/>
      <dgm:spPr/>
      <dgm:t>
        <a:bodyPr/>
        <a:lstStyle/>
        <a:p>
          <a:endParaRPr lang="en-US"/>
        </a:p>
      </dgm:t>
    </dgm:pt>
    <dgm:pt modelId="{35EECF92-908B-7641-A1B9-ACDC09648E72}">
      <dgm:prSet phldrT="[Text]"/>
      <dgm:spPr/>
      <dgm:t>
        <a:bodyPr/>
        <a:lstStyle/>
        <a:p>
          <a:r>
            <a:rPr lang="en-US" dirty="0">
              <a:latin typeface="Garamond" panose="02020404030301010803" pitchFamily="18" charset="0"/>
            </a:rPr>
            <a:t>Name</a:t>
          </a:r>
        </a:p>
      </dgm:t>
    </dgm:pt>
    <dgm:pt modelId="{F8DFC0B7-EF33-2545-AF10-91795AE587D8}" type="parTrans" cxnId="{3A067E28-DD7A-644F-90DB-C4C818643D5F}">
      <dgm:prSet/>
      <dgm:spPr/>
      <dgm:t>
        <a:bodyPr/>
        <a:lstStyle/>
        <a:p>
          <a:endParaRPr lang="en-US"/>
        </a:p>
      </dgm:t>
    </dgm:pt>
    <dgm:pt modelId="{592B4FDA-EEA0-1547-9A80-6B41EE983029}" type="sibTrans" cxnId="{3A067E28-DD7A-644F-90DB-C4C818643D5F}">
      <dgm:prSet/>
      <dgm:spPr/>
      <dgm:t>
        <a:bodyPr/>
        <a:lstStyle/>
        <a:p>
          <a:endParaRPr lang="en-US"/>
        </a:p>
      </dgm:t>
    </dgm:pt>
    <dgm:pt modelId="{7C81E1BC-BF9C-9944-A8B3-4E459D1F4A2D}">
      <dgm:prSet phldrT="[Text]"/>
      <dgm:spPr/>
      <dgm:t>
        <a:bodyPr/>
        <a:lstStyle/>
        <a:p>
          <a:r>
            <a:rPr lang="en-US" dirty="0">
              <a:latin typeface="Garamond" panose="02020404030301010803" pitchFamily="18" charset="0"/>
            </a:rPr>
            <a:t>Code Development</a:t>
          </a:r>
        </a:p>
      </dgm:t>
    </dgm:pt>
    <dgm:pt modelId="{D23F979E-B71C-9A42-A0A4-191274A5F528}" type="parTrans" cxnId="{E3091FB6-0F7D-4342-8B43-D9FE2DF57B3F}">
      <dgm:prSet/>
      <dgm:spPr/>
      <dgm:t>
        <a:bodyPr/>
        <a:lstStyle/>
        <a:p>
          <a:endParaRPr lang="en-US"/>
        </a:p>
      </dgm:t>
    </dgm:pt>
    <dgm:pt modelId="{2B6C42D3-0F56-BF49-9630-B9337CD694FA}" type="sibTrans" cxnId="{E3091FB6-0F7D-4342-8B43-D9FE2DF57B3F}">
      <dgm:prSet/>
      <dgm:spPr/>
      <dgm:t>
        <a:bodyPr/>
        <a:lstStyle/>
        <a:p>
          <a:endParaRPr lang="en-US"/>
        </a:p>
      </dgm:t>
    </dgm:pt>
    <dgm:pt modelId="{08AC808D-B515-7042-910C-2F38D390346B}">
      <dgm:prSet phldrT="[Text]"/>
      <dgm:spPr/>
      <dgm:t>
        <a:bodyPr/>
        <a:lstStyle/>
        <a:p>
          <a:r>
            <a:rPr lang="en-US" b="1" dirty="0">
              <a:latin typeface="Garamond" panose="02020404030301010803" pitchFamily="18" charset="0"/>
            </a:rPr>
            <a:t>Research</a:t>
          </a:r>
        </a:p>
      </dgm:t>
    </dgm:pt>
    <dgm:pt modelId="{17D87098-E65E-4B42-A26A-BA45EC5D46F7}" type="parTrans" cxnId="{06763F27-6C15-9A48-9BD2-10B59AEA25C2}">
      <dgm:prSet/>
      <dgm:spPr/>
      <dgm:t>
        <a:bodyPr/>
        <a:lstStyle/>
        <a:p>
          <a:endParaRPr lang="en-US"/>
        </a:p>
      </dgm:t>
    </dgm:pt>
    <dgm:pt modelId="{ABA4002A-57B8-944F-B062-61359E901729}" type="sibTrans" cxnId="{06763F27-6C15-9A48-9BD2-10B59AEA25C2}">
      <dgm:prSet/>
      <dgm:spPr/>
      <dgm:t>
        <a:bodyPr/>
        <a:lstStyle/>
        <a:p>
          <a:endParaRPr lang="en-US"/>
        </a:p>
      </dgm:t>
    </dgm:pt>
    <dgm:pt modelId="{5E491D0E-4E4E-D54D-BBBE-3EEBCB920F3C}">
      <dgm:prSet phldrT="[Text]"/>
      <dgm:spPr/>
      <dgm:t>
        <a:bodyPr/>
        <a:lstStyle/>
        <a:p>
          <a:r>
            <a:rPr lang="en-US" dirty="0">
              <a:latin typeface="Garamond" panose="02020404030301010803" pitchFamily="18" charset="0"/>
            </a:rPr>
            <a:t>News Sources</a:t>
          </a:r>
        </a:p>
      </dgm:t>
    </dgm:pt>
    <dgm:pt modelId="{D1FB36A0-8C6D-7547-94DA-6B1DDBD860C2}" type="parTrans" cxnId="{5E680558-15D6-A54E-B7CA-5001A865D230}">
      <dgm:prSet/>
      <dgm:spPr/>
      <dgm:t>
        <a:bodyPr/>
        <a:lstStyle/>
        <a:p>
          <a:endParaRPr lang="en-US"/>
        </a:p>
      </dgm:t>
    </dgm:pt>
    <dgm:pt modelId="{D2043157-E3A8-3D4F-9BCA-50D7302B1BBD}" type="sibTrans" cxnId="{5E680558-15D6-A54E-B7CA-5001A865D230}">
      <dgm:prSet/>
      <dgm:spPr/>
      <dgm:t>
        <a:bodyPr/>
        <a:lstStyle/>
        <a:p>
          <a:endParaRPr lang="en-US"/>
        </a:p>
      </dgm:t>
    </dgm:pt>
    <dgm:pt modelId="{FE17AFA2-42D6-3143-B7D2-087E01C28FA2}">
      <dgm:prSet phldrT="[Text]"/>
      <dgm:spPr/>
      <dgm:t>
        <a:bodyPr/>
        <a:lstStyle/>
        <a:p>
          <a:r>
            <a:rPr lang="en-US" dirty="0">
              <a:latin typeface="Garamond" panose="02020404030301010803" pitchFamily="18" charset="0"/>
            </a:rPr>
            <a:t>API Documentation</a:t>
          </a:r>
        </a:p>
      </dgm:t>
    </dgm:pt>
    <dgm:pt modelId="{0AB6D250-A1B3-554D-BAD9-90FA2CEAE836}" type="parTrans" cxnId="{4D0330D1-530C-4D41-BBD7-30AC65FE4D89}">
      <dgm:prSet/>
      <dgm:spPr/>
      <dgm:t>
        <a:bodyPr/>
        <a:lstStyle/>
        <a:p>
          <a:endParaRPr lang="en-US"/>
        </a:p>
      </dgm:t>
    </dgm:pt>
    <dgm:pt modelId="{B198CFCA-6E65-484D-95F6-B362DDAE31DA}" type="sibTrans" cxnId="{4D0330D1-530C-4D41-BBD7-30AC65FE4D89}">
      <dgm:prSet/>
      <dgm:spPr/>
      <dgm:t>
        <a:bodyPr/>
        <a:lstStyle/>
        <a:p>
          <a:endParaRPr lang="en-US"/>
        </a:p>
      </dgm:t>
    </dgm:pt>
    <dgm:pt modelId="{336A2458-97AC-FA48-81E0-AB118B035AAB}">
      <dgm:prSet phldrT="[Text]"/>
      <dgm:spPr/>
      <dgm:t>
        <a:bodyPr/>
        <a:lstStyle/>
        <a:p>
          <a:r>
            <a:rPr lang="en-US" dirty="0">
              <a:latin typeface="Garamond" panose="02020404030301010803" pitchFamily="18" charset="0"/>
            </a:rPr>
            <a:t>Browser Compatibility</a:t>
          </a:r>
        </a:p>
      </dgm:t>
    </dgm:pt>
    <dgm:pt modelId="{E8F01645-9942-894D-95E1-B4E9877536CC}" type="parTrans" cxnId="{BC938755-ED17-1B43-9DF0-FC4B01612762}">
      <dgm:prSet/>
      <dgm:spPr/>
      <dgm:t>
        <a:bodyPr/>
        <a:lstStyle/>
        <a:p>
          <a:endParaRPr lang="en-US"/>
        </a:p>
      </dgm:t>
    </dgm:pt>
    <dgm:pt modelId="{5F63BFF7-5694-274F-AF93-C0942A459AAA}" type="sibTrans" cxnId="{BC938755-ED17-1B43-9DF0-FC4B01612762}">
      <dgm:prSet/>
      <dgm:spPr/>
      <dgm:t>
        <a:bodyPr/>
        <a:lstStyle/>
        <a:p>
          <a:endParaRPr lang="en-US"/>
        </a:p>
      </dgm:t>
    </dgm:pt>
    <dgm:pt modelId="{82DA38D8-2D68-D94D-98E7-E2FD266AB448}" type="pres">
      <dgm:prSet presAssocID="{E7EB7FBC-866E-1343-9A35-4E7AB3359192}" presName="Name0" presStyleCnt="0">
        <dgm:presLayoutVars>
          <dgm:dir/>
          <dgm:resizeHandles val="exact"/>
        </dgm:presLayoutVars>
      </dgm:prSet>
      <dgm:spPr/>
    </dgm:pt>
    <dgm:pt modelId="{342D89D0-E13D-3741-BD92-20DA145CC450}" type="pres">
      <dgm:prSet presAssocID="{AB1FC44E-0BCA-D941-AD66-201DDCEBE447}" presName="composite" presStyleCnt="0"/>
      <dgm:spPr/>
    </dgm:pt>
    <dgm:pt modelId="{234AC5B1-62AA-3F43-9924-B7EDD27088AF}" type="pres">
      <dgm:prSet presAssocID="{AB1FC44E-0BCA-D941-AD66-201DDCEBE447}" presName="imagSh" presStyleLbl="bgImgPlace1" presStyleIdx="0" presStyleCnt="4"/>
      <dgm:spPr/>
    </dgm:pt>
    <dgm:pt modelId="{4BF7D734-0C16-7349-AD66-33E29A21BDE0}" type="pres">
      <dgm:prSet presAssocID="{AB1FC44E-0BCA-D941-AD66-201DDCEBE447}" presName="txNode" presStyleLbl="node1" presStyleIdx="0" presStyleCnt="4">
        <dgm:presLayoutVars>
          <dgm:bulletEnabled val="1"/>
        </dgm:presLayoutVars>
      </dgm:prSet>
      <dgm:spPr/>
    </dgm:pt>
    <dgm:pt modelId="{42D6A2AF-58F5-0D47-A143-A6484F4CB3EC}" type="pres">
      <dgm:prSet presAssocID="{3464BA71-F156-0948-8254-B81AFE0711CD}" presName="sibTrans" presStyleLbl="sibTrans2D1" presStyleIdx="0" presStyleCnt="3"/>
      <dgm:spPr/>
    </dgm:pt>
    <dgm:pt modelId="{BB21FCC8-417E-C54C-83C9-CEF85C2FA734}" type="pres">
      <dgm:prSet presAssocID="{3464BA71-F156-0948-8254-B81AFE0711CD}" presName="connTx" presStyleLbl="sibTrans2D1" presStyleIdx="0" presStyleCnt="3"/>
      <dgm:spPr/>
    </dgm:pt>
    <dgm:pt modelId="{9D90F8C6-8330-3F49-93B8-FA14D2CC77D3}" type="pres">
      <dgm:prSet presAssocID="{761C014B-81A0-E941-98F9-6C9B2FA88C91}" presName="composite" presStyleCnt="0"/>
      <dgm:spPr/>
    </dgm:pt>
    <dgm:pt modelId="{CD17A3F2-BBFD-294A-9606-FA8469996E1D}" type="pres">
      <dgm:prSet presAssocID="{761C014B-81A0-E941-98F9-6C9B2FA88C91}" presName="imagSh" presStyleLbl="bgImgPlace1" presStyleIdx="1" presStyleCnt="4"/>
      <dgm:spPr/>
    </dgm:pt>
    <dgm:pt modelId="{75F7CB26-A868-3544-9577-E09F8864DCE3}" type="pres">
      <dgm:prSet presAssocID="{761C014B-81A0-E941-98F9-6C9B2FA88C91}" presName="txNode" presStyleLbl="node1" presStyleIdx="1" presStyleCnt="4">
        <dgm:presLayoutVars>
          <dgm:bulletEnabled val="1"/>
        </dgm:presLayoutVars>
      </dgm:prSet>
      <dgm:spPr/>
    </dgm:pt>
    <dgm:pt modelId="{63B2E09E-1C71-F54D-8AFE-621FCC9DE781}" type="pres">
      <dgm:prSet presAssocID="{C7CE1413-08EC-1C45-BB35-3CB6DEC4594E}" presName="sibTrans" presStyleLbl="sibTrans2D1" presStyleIdx="1" presStyleCnt="3"/>
      <dgm:spPr/>
    </dgm:pt>
    <dgm:pt modelId="{AE317BDD-50E2-494A-BBED-92500F8A183A}" type="pres">
      <dgm:prSet presAssocID="{C7CE1413-08EC-1C45-BB35-3CB6DEC4594E}" presName="connTx" presStyleLbl="sibTrans2D1" presStyleIdx="1" presStyleCnt="3"/>
      <dgm:spPr/>
    </dgm:pt>
    <dgm:pt modelId="{1B21E092-7AA9-7948-8C6E-2D847A5B2E03}" type="pres">
      <dgm:prSet presAssocID="{08AC808D-B515-7042-910C-2F38D390346B}" presName="composite" presStyleCnt="0"/>
      <dgm:spPr/>
    </dgm:pt>
    <dgm:pt modelId="{C8BAB941-651F-2141-BEF7-F17E959F26CF}" type="pres">
      <dgm:prSet presAssocID="{08AC808D-B515-7042-910C-2F38D390346B}" presName="imagSh" presStyleLbl="bgImgPlace1" presStyleIdx="2" presStyleCnt="4"/>
      <dgm:spPr/>
    </dgm:pt>
    <dgm:pt modelId="{A065A1C3-3CE4-534E-9D88-2ED16652ACA0}" type="pres">
      <dgm:prSet presAssocID="{08AC808D-B515-7042-910C-2F38D390346B}" presName="txNode" presStyleLbl="node1" presStyleIdx="2" presStyleCnt="4">
        <dgm:presLayoutVars>
          <dgm:bulletEnabled val="1"/>
        </dgm:presLayoutVars>
      </dgm:prSet>
      <dgm:spPr/>
    </dgm:pt>
    <dgm:pt modelId="{5A4190A9-8425-1049-8832-09C2A237D031}" type="pres">
      <dgm:prSet presAssocID="{ABA4002A-57B8-944F-B062-61359E901729}" presName="sibTrans" presStyleLbl="sibTrans2D1" presStyleIdx="2" presStyleCnt="3"/>
      <dgm:spPr/>
    </dgm:pt>
    <dgm:pt modelId="{5A0C5B09-84CF-174F-AA1A-EACB9F164943}" type="pres">
      <dgm:prSet presAssocID="{ABA4002A-57B8-944F-B062-61359E901729}" presName="connTx" presStyleLbl="sibTrans2D1" presStyleIdx="2" presStyleCnt="3"/>
      <dgm:spPr/>
    </dgm:pt>
    <dgm:pt modelId="{2FDC5FEA-1522-E24B-909D-4AD6B19AD9B4}" type="pres">
      <dgm:prSet presAssocID="{8BAA2E54-F623-DD45-A169-2823E0C3BF7C}" presName="composite" presStyleCnt="0"/>
      <dgm:spPr/>
    </dgm:pt>
    <dgm:pt modelId="{822E6C33-2AE4-3546-AF42-FB16B405CDFC}" type="pres">
      <dgm:prSet presAssocID="{8BAA2E54-F623-DD45-A169-2823E0C3BF7C}" presName="imagSh" presStyleLbl="bgImgPlace1" presStyleIdx="3" presStyleCnt="4"/>
      <dgm:spPr/>
    </dgm:pt>
    <dgm:pt modelId="{12AAAA4F-62D7-114D-B836-0743583C46A4}" type="pres">
      <dgm:prSet presAssocID="{8BAA2E54-F623-DD45-A169-2823E0C3BF7C}" presName="txNode" presStyleLbl="node1" presStyleIdx="3" presStyleCnt="4">
        <dgm:presLayoutVars>
          <dgm:bulletEnabled val="1"/>
        </dgm:presLayoutVars>
      </dgm:prSet>
      <dgm:spPr/>
    </dgm:pt>
  </dgm:ptLst>
  <dgm:cxnLst>
    <dgm:cxn modelId="{6F7B6608-2925-7F4E-B14E-8655F9827E9F}" type="presOf" srcId="{08AC808D-B515-7042-910C-2F38D390346B}" destId="{A065A1C3-3CE4-534E-9D88-2ED16652ACA0}" srcOrd="0" destOrd="0" presId="urn:microsoft.com/office/officeart/2005/8/layout/hProcess10"/>
    <dgm:cxn modelId="{E2B04710-24AE-E848-A70C-BDC2244A7CBF}" type="presOf" srcId="{4CE7C82D-A231-B940-9FBF-4047A02B1CDA}" destId="{4BF7D734-0C16-7349-AD66-33E29A21BDE0}" srcOrd="0" destOrd="3" presId="urn:microsoft.com/office/officeart/2005/8/layout/hProcess10"/>
    <dgm:cxn modelId="{77F5C617-42E7-FA4E-BA2A-A670862990CA}" srcId="{AB1FC44E-0BCA-D941-AD66-201DDCEBE447}" destId="{4CE7C82D-A231-B940-9FBF-4047A02B1CDA}" srcOrd="2" destOrd="0" parTransId="{00648D69-C753-4B49-99AC-2DF79536C6F0}" sibTransId="{750FC171-F96E-DA40-9391-1AB4ED483FBD}"/>
    <dgm:cxn modelId="{37739C22-7B41-584B-A477-BAE295EC1571}" type="presOf" srcId="{8BAA2E54-F623-DD45-A169-2823E0C3BF7C}" destId="{12AAAA4F-62D7-114D-B836-0743583C46A4}" srcOrd="0" destOrd="0" presId="urn:microsoft.com/office/officeart/2005/8/layout/hProcess10"/>
    <dgm:cxn modelId="{552ABA22-BBCE-4647-9287-9FCE3619BCCC}" type="presOf" srcId="{AB1FC44E-0BCA-D941-AD66-201DDCEBE447}" destId="{4BF7D734-0C16-7349-AD66-33E29A21BDE0}" srcOrd="0" destOrd="0" presId="urn:microsoft.com/office/officeart/2005/8/layout/hProcess10"/>
    <dgm:cxn modelId="{1E98D425-3CB5-7840-AD43-A8A46B7D5EF9}" type="presOf" srcId="{7C81E1BC-BF9C-9944-A8B3-4E459D1F4A2D}" destId="{75F7CB26-A868-3544-9577-E09F8864DCE3}" srcOrd="0" destOrd="3" presId="urn:microsoft.com/office/officeart/2005/8/layout/hProcess10"/>
    <dgm:cxn modelId="{06763F27-6C15-9A48-9BD2-10B59AEA25C2}" srcId="{E7EB7FBC-866E-1343-9A35-4E7AB3359192}" destId="{08AC808D-B515-7042-910C-2F38D390346B}" srcOrd="2" destOrd="0" parTransId="{17D87098-E65E-4B42-A26A-BA45EC5D46F7}" sibTransId="{ABA4002A-57B8-944F-B062-61359E901729}"/>
    <dgm:cxn modelId="{4FB89027-58C0-7B4C-89BB-92DFB8A049E7}" srcId="{761C014B-81A0-E941-98F9-6C9B2FA88C91}" destId="{168C45AC-A6EC-6C4E-817B-5845196BCA92}" srcOrd="1" destOrd="0" parTransId="{EF50CB28-2BF1-6648-92A1-AD87536F5272}" sibTransId="{2E169370-3CB7-6647-858B-083A3F944EB3}"/>
    <dgm:cxn modelId="{3A067E28-DD7A-644F-90DB-C4C818643D5F}" srcId="{AB1FC44E-0BCA-D941-AD66-201DDCEBE447}" destId="{35EECF92-908B-7641-A1B9-ACDC09648E72}" srcOrd="3" destOrd="0" parTransId="{F8DFC0B7-EF33-2545-AF10-91795AE587D8}" sibTransId="{592B4FDA-EEA0-1547-9A80-6B41EE983029}"/>
    <dgm:cxn modelId="{8587E92D-226D-2F48-BA84-C79DBF737A4D}" srcId="{761C014B-81A0-E941-98F9-6C9B2FA88C91}" destId="{DFAD351F-25AA-3D45-8D87-CBF68C8C5080}" srcOrd="0" destOrd="0" parTransId="{E42CFFDE-C564-784D-B97C-5C709B67F23D}" sibTransId="{FFF70C96-26B5-0043-A230-6318DD0812FC}"/>
    <dgm:cxn modelId="{7310E538-81E1-6841-8673-376786E551FC}" srcId="{E7EB7FBC-866E-1343-9A35-4E7AB3359192}" destId="{8BAA2E54-F623-DD45-A169-2823E0C3BF7C}" srcOrd="3" destOrd="0" parTransId="{BEBC0200-FBE3-1D44-9623-70387E4F7E54}" sibTransId="{316E2835-C2F5-0F42-B3D3-7723665E618B}"/>
    <dgm:cxn modelId="{BC938755-ED17-1B43-9DF0-FC4B01612762}" srcId="{08AC808D-B515-7042-910C-2F38D390346B}" destId="{336A2458-97AC-FA48-81E0-AB118B035AAB}" srcOrd="2" destOrd="0" parTransId="{E8F01645-9942-894D-95E1-B4E9877536CC}" sibTransId="{5F63BFF7-5694-274F-AF93-C0942A459AAA}"/>
    <dgm:cxn modelId="{5E680558-15D6-A54E-B7CA-5001A865D230}" srcId="{08AC808D-B515-7042-910C-2F38D390346B}" destId="{5E491D0E-4E4E-D54D-BBBE-3EEBCB920F3C}" srcOrd="0" destOrd="0" parTransId="{D1FB36A0-8C6D-7547-94DA-6B1DDBD860C2}" sibTransId="{D2043157-E3A8-3D4F-9BCA-50D7302B1BBD}"/>
    <dgm:cxn modelId="{D63B1767-AB09-6C4B-9DBB-5543CC11448A}" type="presOf" srcId="{C7CE1413-08EC-1C45-BB35-3CB6DEC4594E}" destId="{AE317BDD-50E2-494A-BBED-92500F8A183A}" srcOrd="1" destOrd="0" presId="urn:microsoft.com/office/officeart/2005/8/layout/hProcess10"/>
    <dgm:cxn modelId="{292F5568-9662-3B44-9B1A-5F2E6D8F919A}" type="presOf" srcId="{3464BA71-F156-0948-8254-B81AFE0711CD}" destId="{BB21FCC8-417E-C54C-83C9-CEF85C2FA734}" srcOrd="1" destOrd="0" presId="urn:microsoft.com/office/officeart/2005/8/layout/hProcess10"/>
    <dgm:cxn modelId="{0119AD7B-A3AE-8E4E-8869-7799AD4019BF}" type="presOf" srcId="{3464BA71-F156-0948-8254-B81AFE0711CD}" destId="{42D6A2AF-58F5-0D47-A143-A6484F4CB3EC}" srcOrd="0" destOrd="0" presId="urn:microsoft.com/office/officeart/2005/8/layout/hProcess10"/>
    <dgm:cxn modelId="{9F76F17C-F32A-D74B-8E58-3EB5B792115A}" type="presOf" srcId="{51C54C83-6F7F-A84A-840C-89D830CABA01}" destId="{4BF7D734-0C16-7349-AD66-33E29A21BDE0}" srcOrd="0" destOrd="2" presId="urn:microsoft.com/office/officeart/2005/8/layout/hProcess10"/>
    <dgm:cxn modelId="{F178618C-0429-BB43-B52C-03F3D5FEA027}" type="presOf" srcId="{C7CE1413-08EC-1C45-BB35-3CB6DEC4594E}" destId="{63B2E09E-1C71-F54D-8AFE-621FCC9DE781}" srcOrd="0" destOrd="0" presId="urn:microsoft.com/office/officeart/2005/8/layout/hProcess10"/>
    <dgm:cxn modelId="{3143FB90-ADE6-3847-91CB-8A1579695DFF}" srcId="{AB1FC44E-0BCA-D941-AD66-201DDCEBE447}" destId="{51C54C83-6F7F-A84A-840C-89D830CABA01}" srcOrd="1" destOrd="0" parTransId="{E5F5FF11-8D70-D644-9972-B7B64827DE98}" sibTransId="{D365224F-B77C-D04B-9113-F787D2A22176}"/>
    <dgm:cxn modelId="{0DFE1095-0FF2-424A-A0E7-DBDEB6B5FDF3}" srcId="{E7EB7FBC-866E-1343-9A35-4E7AB3359192}" destId="{AB1FC44E-0BCA-D941-AD66-201DDCEBE447}" srcOrd="0" destOrd="0" parTransId="{B57094E6-F791-E44C-B1BE-6850D8CD57D5}" sibTransId="{3464BA71-F156-0948-8254-B81AFE0711CD}"/>
    <dgm:cxn modelId="{59C48D96-90EC-9742-BFAB-23F50F026F91}" type="presOf" srcId="{5E491D0E-4E4E-D54D-BBBE-3EEBCB920F3C}" destId="{A065A1C3-3CE4-534E-9D88-2ED16652ACA0}" srcOrd="0" destOrd="1" presId="urn:microsoft.com/office/officeart/2005/8/layout/hProcess10"/>
    <dgm:cxn modelId="{95EC5FA3-4776-DC41-9DC1-7A6577601FD3}" type="presOf" srcId="{BF806777-77D3-AE41-B71D-89719482F05F}" destId="{4BF7D734-0C16-7349-AD66-33E29A21BDE0}" srcOrd="0" destOrd="1" presId="urn:microsoft.com/office/officeart/2005/8/layout/hProcess10"/>
    <dgm:cxn modelId="{E3091FB6-0F7D-4342-8B43-D9FE2DF57B3F}" srcId="{761C014B-81A0-E941-98F9-6C9B2FA88C91}" destId="{7C81E1BC-BF9C-9944-A8B3-4E459D1F4A2D}" srcOrd="2" destOrd="0" parTransId="{D23F979E-B71C-9A42-A0A4-191274A5F528}" sibTransId="{2B6C42D3-0F56-BF49-9630-B9337CD694FA}"/>
    <dgm:cxn modelId="{BB9CF2BA-6EDB-5145-A997-B0EF779F9F2E}" type="presOf" srcId="{ABA4002A-57B8-944F-B062-61359E901729}" destId="{5A4190A9-8425-1049-8832-09C2A237D031}" srcOrd="0" destOrd="0" presId="urn:microsoft.com/office/officeart/2005/8/layout/hProcess10"/>
    <dgm:cxn modelId="{B72441BB-DF84-DC4A-82A3-BE2089984568}" type="presOf" srcId="{DFAD351F-25AA-3D45-8D87-CBF68C8C5080}" destId="{75F7CB26-A868-3544-9577-E09F8864DCE3}" srcOrd="0" destOrd="1" presId="urn:microsoft.com/office/officeart/2005/8/layout/hProcess10"/>
    <dgm:cxn modelId="{B6F75CBF-890B-0C40-B7D4-4E0723CFFA6A}" srcId="{AB1FC44E-0BCA-D941-AD66-201DDCEBE447}" destId="{BF806777-77D3-AE41-B71D-89719482F05F}" srcOrd="0" destOrd="0" parTransId="{28317C3D-2BB0-1646-9E68-868A86A90106}" sibTransId="{FEF06A54-48A0-804B-9A97-EF0F727F5177}"/>
    <dgm:cxn modelId="{0F54C7CC-6723-CF4D-A4E1-6414F8B69DE1}" type="presOf" srcId="{ABA4002A-57B8-944F-B062-61359E901729}" destId="{5A0C5B09-84CF-174F-AA1A-EACB9F164943}" srcOrd="1" destOrd="0" presId="urn:microsoft.com/office/officeart/2005/8/layout/hProcess10"/>
    <dgm:cxn modelId="{4D0330D1-530C-4D41-BBD7-30AC65FE4D89}" srcId="{08AC808D-B515-7042-910C-2F38D390346B}" destId="{FE17AFA2-42D6-3143-B7D2-087E01C28FA2}" srcOrd="1" destOrd="0" parTransId="{0AB6D250-A1B3-554D-BAD9-90FA2CEAE836}" sibTransId="{B198CFCA-6E65-484D-95F6-B362DDAE31DA}"/>
    <dgm:cxn modelId="{CA6CC1DB-BDA8-D940-8F17-2D88E2B3F509}" type="presOf" srcId="{E7EB7FBC-866E-1343-9A35-4E7AB3359192}" destId="{82DA38D8-2D68-D94D-98E7-E2FD266AB448}" srcOrd="0" destOrd="0" presId="urn:microsoft.com/office/officeart/2005/8/layout/hProcess10"/>
    <dgm:cxn modelId="{45F26DE5-841D-C344-9BE8-CADEFE33AFAD}" type="presOf" srcId="{168C45AC-A6EC-6C4E-817B-5845196BCA92}" destId="{75F7CB26-A868-3544-9577-E09F8864DCE3}" srcOrd="0" destOrd="2" presId="urn:microsoft.com/office/officeart/2005/8/layout/hProcess10"/>
    <dgm:cxn modelId="{9214F1E7-FE04-D640-9480-2250E125403F}" type="presOf" srcId="{761C014B-81A0-E941-98F9-6C9B2FA88C91}" destId="{75F7CB26-A868-3544-9577-E09F8864DCE3}" srcOrd="0" destOrd="0" presId="urn:microsoft.com/office/officeart/2005/8/layout/hProcess10"/>
    <dgm:cxn modelId="{3147DDE8-0822-F042-9C71-4AF28EE640BC}" type="presOf" srcId="{FE17AFA2-42D6-3143-B7D2-087E01C28FA2}" destId="{A065A1C3-3CE4-534E-9D88-2ED16652ACA0}" srcOrd="0" destOrd="2" presId="urn:microsoft.com/office/officeart/2005/8/layout/hProcess10"/>
    <dgm:cxn modelId="{063067EB-792C-3746-956C-1D80E4D537FE}" type="presOf" srcId="{35EECF92-908B-7641-A1B9-ACDC09648E72}" destId="{4BF7D734-0C16-7349-AD66-33E29A21BDE0}" srcOrd="0" destOrd="4" presId="urn:microsoft.com/office/officeart/2005/8/layout/hProcess10"/>
    <dgm:cxn modelId="{1F934FEE-A01A-1241-BD30-BCB4354FF411}" type="presOf" srcId="{943A13C2-AF58-FC4A-B513-3E75D31F2198}" destId="{12AAAA4F-62D7-114D-B836-0743583C46A4}" srcOrd="0" destOrd="1" presId="urn:microsoft.com/office/officeart/2005/8/layout/hProcess10"/>
    <dgm:cxn modelId="{7FFA2BF3-C5A1-9E4E-AB19-66659BDB82A4}" srcId="{8BAA2E54-F623-DD45-A169-2823E0C3BF7C}" destId="{943A13C2-AF58-FC4A-B513-3E75D31F2198}" srcOrd="0" destOrd="0" parTransId="{F34A16E5-9790-7A41-8E3F-66B06C65C9BD}" sibTransId="{C56EC2AA-D067-D24F-AE6B-C4D9D3CAA5EA}"/>
    <dgm:cxn modelId="{69DB04F8-9755-094E-9351-BBF0D8206CE8}" type="presOf" srcId="{336A2458-97AC-FA48-81E0-AB118B035AAB}" destId="{A065A1C3-3CE4-534E-9D88-2ED16652ACA0}" srcOrd="0" destOrd="3" presId="urn:microsoft.com/office/officeart/2005/8/layout/hProcess10"/>
    <dgm:cxn modelId="{D9F54EFC-9C96-F445-AA48-92D0D6BB6CC3}" srcId="{E7EB7FBC-866E-1343-9A35-4E7AB3359192}" destId="{761C014B-81A0-E941-98F9-6C9B2FA88C91}" srcOrd="1" destOrd="0" parTransId="{D242C939-38C9-3347-A762-3D036758B7DB}" sibTransId="{C7CE1413-08EC-1C45-BB35-3CB6DEC4594E}"/>
    <dgm:cxn modelId="{A2D56C0E-DADF-5545-A045-039EA039474E}" type="presParOf" srcId="{82DA38D8-2D68-D94D-98E7-E2FD266AB448}" destId="{342D89D0-E13D-3741-BD92-20DA145CC450}" srcOrd="0" destOrd="0" presId="urn:microsoft.com/office/officeart/2005/8/layout/hProcess10"/>
    <dgm:cxn modelId="{64749816-F4D5-AF45-9933-265668EBFCC8}" type="presParOf" srcId="{342D89D0-E13D-3741-BD92-20DA145CC450}" destId="{234AC5B1-62AA-3F43-9924-B7EDD27088AF}" srcOrd="0" destOrd="0" presId="urn:microsoft.com/office/officeart/2005/8/layout/hProcess10"/>
    <dgm:cxn modelId="{F44FBF68-590F-DC47-A19A-DCE1DC1088CF}" type="presParOf" srcId="{342D89D0-E13D-3741-BD92-20DA145CC450}" destId="{4BF7D734-0C16-7349-AD66-33E29A21BDE0}" srcOrd="1" destOrd="0" presId="urn:microsoft.com/office/officeart/2005/8/layout/hProcess10"/>
    <dgm:cxn modelId="{77700620-B8E3-6641-833D-82B19DF2F496}" type="presParOf" srcId="{82DA38D8-2D68-D94D-98E7-E2FD266AB448}" destId="{42D6A2AF-58F5-0D47-A143-A6484F4CB3EC}" srcOrd="1" destOrd="0" presId="urn:microsoft.com/office/officeart/2005/8/layout/hProcess10"/>
    <dgm:cxn modelId="{61618A19-411E-8843-8445-1DA7D6D2DC52}" type="presParOf" srcId="{42D6A2AF-58F5-0D47-A143-A6484F4CB3EC}" destId="{BB21FCC8-417E-C54C-83C9-CEF85C2FA734}" srcOrd="0" destOrd="0" presId="urn:microsoft.com/office/officeart/2005/8/layout/hProcess10"/>
    <dgm:cxn modelId="{8A1087E6-00D5-8C4C-B23D-353FDDC10DE4}" type="presParOf" srcId="{82DA38D8-2D68-D94D-98E7-E2FD266AB448}" destId="{9D90F8C6-8330-3F49-93B8-FA14D2CC77D3}" srcOrd="2" destOrd="0" presId="urn:microsoft.com/office/officeart/2005/8/layout/hProcess10"/>
    <dgm:cxn modelId="{9D286199-DA57-6346-8AC1-0B57CFDFDC41}" type="presParOf" srcId="{9D90F8C6-8330-3F49-93B8-FA14D2CC77D3}" destId="{CD17A3F2-BBFD-294A-9606-FA8469996E1D}" srcOrd="0" destOrd="0" presId="urn:microsoft.com/office/officeart/2005/8/layout/hProcess10"/>
    <dgm:cxn modelId="{B4FD52AA-816A-0D43-8105-CE55E4F4720C}" type="presParOf" srcId="{9D90F8C6-8330-3F49-93B8-FA14D2CC77D3}" destId="{75F7CB26-A868-3544-9577-E09F8864DCE3}" srcOrd="1" destOrd="0" presId="urn:microsoft.com/office/officeart/2005/8/layout/hProcess10"/>
    <dgm:cxn modelId="{9B8FA7B3-4E1E-0246-9A6C-9C9FA920EDD5}" type="presParOf" srcId="{82DA38D8-2D68-D94D-98E7-E2FD266AB448}" destId="{63B2E09E-1C71-F54D-8AFE-621FCC9DE781}" srcOrd="3" destOrd="0" presId="urn:microsoft.com/office/officeart/2005/8/layout/hProcess10"/>
    <dgm:cxn modelId="{188D1E5B-8B06-CC4F-89E6-0FB8D4D41940}" type="presParOf" srcId="{63B2E09E-1C71-F54D-8AFE-621FCC9DE781}" destId="{AE317BDD-50E2-494A-BBED-92500F8A183A}" srcOrd="0" destOrd="0" presId="urn:microsoft.com/office/officeart/2005/8/layout/hProcess10"/>
    <dgm:cxn modelId="{85515AD7-E83B-704F-B18F-18FF20BE3E09}" type="presParOf" srcId="{82DA38D8-2D68-D94D-98E7-E2FD266AB448}" destId="{1B21E092-7AA9-7948-8C6E-2D847A5B2E03}" srcOrd="4" destOrd="0" presId="urn:microsoft.com/office/officeart/2005/8/layout/hProcess10"/>
    <dgm:cxn modelId="{1CC966F9-BC3E-FD4E-B244-0497F842920E}" type="presParOf" srcId="{1B21E092-7AA9-7948-8C6E-2D847A5B2E03}" destId="{C8BAB941-651F-2141-BEF7-F17E959F26CF}" srcOrd="0" destOrd="0" presId="urn:microsoft.com/office/officeart/2005/8/layout/hProcess10"/>
    <dgm:cxn modelId="{DE8BCA19-CF6D-FE4B-9D03-394245AF6C57}" type="presParOf" srcId="{1B21E092-7AA9-7948-8C6E-2D847A5B2E03}" destId="{A065A1C3-3CE4-534E-9D88-2ED16652ACA0}" srcOrd="1" destOrd="0" presId="urn:microsoft.com/office/officeart/2005/8/layout/hProcess10"/>
    <dgm:cxn modelId="{6FDBFDF9-AAB9-1746-9993-5C6C03A5C27D}" type="presParOf" srcId="{82DA38D8-2D68-D94D-98E7-E2FD266AB448}" destId="{5A4190A9-8425-1049-8832-09C2A237D031}" srcOrd="5" destOrd="0" presId="urn:microsoft.com/office/officeart/2005/8/layout/hProcess10"/>
    <dgm:cxn modelId="{2EE28B13-FCA5-5342-908A-38D618C69A42}" type="presParOf" srcId="{5A4190A9-8425-1049-8832-09C2A237D031}" destId="{5A0C5B09-84CF-174F-AA1A-EACB9F164943}" srcOrd="0" destOrd="0" presId="urn:microsoft.com/office/officeart/2005/8/layout/hProcess10"/>
    <dgm:cxn modelId="{080BC141-3FC9-F343-BB49-E35F81304ECB}" type="presParOf" srcId="{82DA38D8-2D68-D94D-98E7-E2FD266AB448}" destId="{2FDC5FEA-1522-E24B-909D-4AD6B19AD9B4}" srcOrd="6" destOrd="0" presId="urn:microsoft.com/office/officeart/2005/8/layout/hProcess10"/>
    <dgm:cxn modelId="{E9C012D4-06E5-4143-AB02-AF9CF51F9977}" type="presParOf" srcId="{2FDC5FEA-1522-E24B-909D-4AD6B19AD9B4}" destId="{822E6C33-2AE4-3546-AF42-FB16B405CDFC}" srcOrd="0" destOrd="0" presId="urn:microsoft.com/office/officeart/2005/8/layout/hProcess10"/>
    <dgm:cxn modelId="{77D987C1-8BBC-FE45-9B33-99BF94D1F0DE}" type="presParOf" srcId="{2FDC5FEA-1522-E24B-909D-4AD6B19AD9B4}" destId="{12AAAA4F-62D7-114D-B836-0743583C46A4}" srcOrd="1" destOrd="0" presId="urn:microsoft.com/office/officeart/2005/8/layout/hProcess10"/>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4AC5B1-62AA-3F43-9924-B7EDD27088AF}">
      <dsp:nvSpPr>
        <dsp:cNvPr id="0" name=""/>
        <dsp:cNvSpPr/>
      </dsp:nvSpPr>
      <dsp:spPr>
        <a:xfrm>
          <a:off x="1353" y="896006"/>
          <a:ext cx="1761784" cy="1761784"/>
        </a:xfrm>
        <a:prstGeom prst="roundRect">
          <a:avLst>
            <a:gd name="adj" fmla="val 10000"/>
          </a:avLst>
        </a:prstGeom>
        <a:solidFill>
          <a:schemeClr val="dk2">
            <a:tint val="50000"/>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BF7D734-0C16-7349-AD66-33E29A21BDE0}">
      <dsp:nvSpPr>
        <dsp:cNvPr id="0" name=""/>
        <dsp:cNvSpPr/>
      </dsp:nvSpPr>
      <dsp:spPr>
        <a:xfrm>
          <a:off x="288155" y="1953077"/>
          <a:ext cx="1761784" cy="1761784"/>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b="1" kern="1200" dirty="0">
              <a:latin typeface="Garamond" panose="02020404030301010803" pitchFamily="18" charset="0"/>
            </a:rPr>
            <a:t>Brainstorm</a:t>
          </a:r>
        </a:p>
        <a:p>
          <a:pPr marL="171450" lvl="1" indent="-171450" algn="l" defTabSz="711200">
            <a:lnSpc>
              <a:spcPct val="90000"/>
            </a:lnSpc>
            <a:spcBef>
              <a:spcPct val="0"/>
            </a:spcBef>
            <a:spcAft>
              <a:spcPct val="15000"/>
            </a:spcAft>
            <a:buChar char="•"/>
          </a:pPr>
          <a:r>
            <a:rPr lang="en-US" sz="1600" kern="1200" dirty="0">
              <a:latin typeface="Garamond" panose="02020404030301010803" pitchFamily="18" charset="0"/>
            </a:rPr>
            <a:t>Need Category</a:t>
          </a:r>
        </a:p>
        <a:p>
          <a:pPr marL="171450" lvl="1" indent="-171450" algn="l" defTabSz="711200">
            <a:lnSpc>
              <a:spcPct val="90000"/>
            </a:lnSpc>
            <a:spcBef>
              <a:spcPct val="0"/>
            </a:spcBef>
            <a:spcAft>
              <a:spcPct val="15000"/>
            </a:spcAft>
            <a:buChar char="•"/>
          </a:pPr>
          <a:r>
            <a:rPr lang="en-US" sz="1600" kern="1200" dirty="0">
              <a:latin typeface="Garamond" panose="02020404030301010803" pitchFamily="18" charset="0"/>
            </a:rPr>
            <a:t>Purpose</a:t>
          </a:r>
        </a:p>
        <a:p>
          <a:pPr marL="171450" lvl="1" indent="-171450" algn="l" defTabSz="711200">
            <a:lnSpc>
              <a:spcPct val="90000"/>
            </a:lnSpc>
            <a:spcBef>
              <a:spcPct val="0"/>
            </a:spcBef>
            <a:spcAft>
              <a:spcPct val="15000"/>
            </a:spcAft>
            <a:buChar char="•"/>
          </a:pPr>
          <a:r>
            <a:rPr lang="en-US" sz="1600" kern="1200" dirty="0">
              <a:latin typeface="Garamond" panose="02020404030301010803" pitchFamily="18" charset="0"/>
            </a:rPr>
            <a:t>Design</a:t>
          </a:r>
        </a:p>
        <a:p>
          <a:pPr marL="171450" lvl="1" indent="-171450" algn="l" defTabSz="711200">
            <a:lnSpc>
              <a:spcPct val="90000"/>
            </a:lnSpc>
            <a:spcBef>
              <a:spcPct val="0"/>
            </a:spcBef>
            <a:spcAft>
              <a:spcPct val="15000"/>
            </a:spcAft>
            <a:buChar char="•"/>
          </a:pPr>
          <a:r>
            <a:rPr lang="en-US" sz="1600" kern="1200" dirty="0">
              <a:latin typeface="Garamond" panose="02020404030301010803" pitchFamily="18" charset="0"/>
            </a:rPr>
            <a:t>Name</a:t>
          </a:r>
        </a:p>
      </dsp:txBody>
      <dsp:txXfrm>
        <a:off x="339756" y="2004678"/>
        <a:ext cx="1658582" cy="1658582"/>
      </dsp:txXfrm>
    </dsp:sp>
    <dsp:sp modelId="{42D6A2AF-58F5-0D47-A143-A6484F4CB3EC}">
      <dsp:nvSpPr>
        <dsp:cNvPr id="0" name=""/>
        <dsp:cNvSpPr/>
      </dsp:nvSpPr>
      <dsp:spPr>
        <a:xfrm>
          <a:off x="2102496" y="1565232"/>
          <a:ext cx="339358" cy="423332"/>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2102496" y="1649898"/>
        <a:ext cx="237551" cy="254000"/>
      </dsp:txXfrm>
    </dsp:sp>
    <dsp:sp modelId="{CD17A3F2-BBFD-294A-9606-FA8469996E1D}">
      <dsp:nvSpPr>
        <dsp:cNvPr id="0" name=""/>
        <dsp:cNvSpPr/>
      </dsp:nvSpPr>
      <dsp:spPr>
        <a:xfrm>
          <a:off x="2732733" y="896006"/>
          <a:ext cx="1761784" cy="1761784"/>
        </a:xfrm>
        <a:prstGeom prst="roundRect">
          <a:avLst>
            <a:gd name="adj" fmla="val 10000"/>
          </a:avLst>
        </a:prstGeom>
        <a:solidFill>
          <a:schemeClr val="dk2">
            <a:tint val="50000"/>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5F7CB26-A868-3544-9577-E09F8864DCE3}">
      <dsp:nvSpPr>
        <dsp:cNvPr id="0" name=""/>
        <dsp:cNvSpPr/>
      </dsp:nvSpPr>
      <dsp:spPr>
        <a:xfrm>
          <a:off x="3019535" y="1953077"/>
          <a:ext cx="1761784" cy="1761784"/>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b="1" kern="1200" dirty="0">
              <a:latin typeface="Garamond" panose="02020404030301010803" pitchFamily="18" charset="0"/>
            </a:rPr>
            <a:t>Assign Tasks</a:t>
          </a:r>
        </a:p>
        <a:p>
          <a:pPr marL="171450" lvl="1" indent="-171450" algn="l" defTabSz="711200">
            <a:lnSpc>
              <a:spcPct val="90000"/>
            </a:lnSpc>
            <a:spcBef>
              <a:spcPct val="0"/>
            </a:spcBef>
            <a:spcAft>
              <a:spcPct val="15000"/>
            </a:spcAft>
            <a:buChar char="•"/>
          </a:pPr>
          <a:r>
            <a:rPr lang="en-US" sz="1600" kern="1200" dirty="0">
              <a:latin typeface="Garamond" panose="02020404030301010803" pitchFamily="18" charset="0"/>
            </a:rPr>
            <a:t>UI Development</a:t>
          </a:r>
        </a:p>
        <a:p>
          <a:pPr marL="171450" lvl="1" indent="-171450" algn="l" defTabSz="711200">
            <a:lnSpc>
              <a:spcPct val="90000"/>
            </a:lnSpc>
            <a:spcBef>
              <a:spcPct val="0"/>
            </a:spcBef>
            <a:spcAft>
              <a:spcPct val="15000"/>
            </a:spcAft>
            <a:buChar char="•"/>
          </a:pPr>
          <a:r>
            <a:rPr lang="en-US" sz="1600" kern="1200" dirty="0">
              <a:latin typeface="Garamond" panose="02020404030301010803" pitchFamily="18" charset="0"/>
            </a:rPr>
            <a:t>API Sourcing</a:t>
          </a:r>
        </a:p>
        <a:p>
          <a:pPr marL="171450" lvl="1" indent="-171450" algn="l" defTabSz="711200">
            <a:lnSpc>
              <a:spcPct val="90000"/>
            </a:lnSpc>
            <a:spcBef>
              <a:spcPct val="0"/>
            </a:spcBef>
            <a:spcAft>
              <a:spcPct val="15000"/>
            </a:spcAft>
            <a:buChar char="•"/>
          </a:pPr>
          <a:r>
            <a:rPr lang="en-US" sz="1600" kern="1200" dirty="0">
              <a:latin typeface="Garamond" panose="02020404030301010803" pitchFamily="18" charset="0"/>
            </a:rPr>
            <a:t>Code Development</a:t>
          </a:r>
        </a:p>
      </dsp:txBody>
      <dsp:txXfrm>
        <a:off x="3071136" y="2004678"/>
        <a:ext cx="1658582" cy="1658582"/>
      </dsp:txXfrm>
    </dsp:sp>
    <dsp:sp modelId="{63B2E09E-1C71-F54D-8AFE-621FCC9DE781}">
      <dsp:nvSpPr>
        <dsp:cNvPr id="0" name=""/>
        <dsp:cNvSpPr/>
      </dsp:nvSpPr>
      <dsp:spPr>
        <a:xfrm>
          <a:off x="4833877" y="1565232"/>
          <a:ext cx="339358" cy="423332"/>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4833877" y="1649898"/>
        <a:ext cx="237551" cy="254000"/>
      </dsp:txXfrm>
    </dsp:sp>
    <dsp:sp modelId="{C8BAB941-651F-2141-BEF7-F17E959F26CF}">
      <dsp:nvSpPr>
        <dsp:cNvPr id="0" name=""/>
        <dsp:cNvSpPr/>
      </dsp:nvSpPr>
      <dsp:spPr>
        <a:xfrm>
          <a:off x="5464114" y="896006"/>
          <a:ext cx="1761784" cy="1761784"/>
        </a:xfrm>
        <a:prstGeom prst="roundRect">
          <a:avLst>
            <a:gd name="adj" fmla="val 10000"/>
          </a:avLst>
        </a:prstGeom>
        <a:solidFill>
          <a:schemeClr val="dk2">
            <a:tint val="50000"/>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065A1C3-3CE4-534E-9D88-2ED16652ACA0}">
      <dsp:nvSpPr>
        <dsp:cNvPr id="0" name=""/>
        <dsp:cNvSpPr/>
      </dsp:nvSpPr>
      <dsp:spPr>
        <a:xfrm>
          <a:off x="5750916" y="1953077"/>
          <a:ext cx="1761784" cy="1761784"/>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b="1" kern="1200" dirty="0">
              <a:latin typeface="Garamond" panose="02020404030301010803" pitchFamily="18" charset="0"/>
            </a:rPr>
            <a:t>Research</a:t>
          </a:r>
        </a:p>
        <a:p>
          <a:pPr marL="171450" lvl="1" indent="-171450" algn="l" defTabSz="711200">
            <a:lnSpc>
              <a:spcPct val="90000"/>
            </a:lnSpc>
            <a:spcBef>
              <a:spcPct val="0"/>
            </a:spcBef>
            <a:spcAft>
              <a:spcPct val="15000"/>
            </a:spcAft>
            <a:buChar char="•"/>
          </a:pPr>
          <a:r>
            <a:rPr lang="en-US" sz="1600" kern="1200" dirty="0">
              <a:latin typeface="Garamond" panose="02020404030301010803" pitchFamily="18" charset="0"/>
            </a:rPr>
            <a:t>News Sources</a:t>
          </a:r>
        </a:p>
        <a:p>
          <a:pPr marL="171450" lvl="1" indent="-171450" algn="l" defTabSz="711200">
            <a:lnSpc>
              <a:spcPct val="90000"/>
            </a:lnSpc>
            <a:spcBef>
              <a:spcPct val="0"/>
            </a:spcBef>
            <a:spcAft>
              <a:spcPct val="15000"/>
            </a:spcAft>
            <a:buChar char="•"/>
          </a:pPr>
          <a:r>
            <a:rPr lang="en-US" sz="1600" kern="1200" dirty="0">
              <a:latin typeface="Garamond" panose="02020404030301010803" pitchFamily="18" charset="0"/>
            </a:rPr>
            <a:t>API Documentation</a:t>
          </a:r>
        </a:p>
        <a:p>
          <a:pPr marL="171450" lvl="1" indent="-171450" algn="l" defTabSz="711200">
            <a:lnSpc>
              <a:spcPct val="90000"/>
            </a:lnSpc>
            <a:spcBef>
              <a:spcPct val="0"/>
            </a:spcBef>
            <a:spcAft>
              <a:spcPct val="15000"/>
            </a:spcAft>
            <a:buChar char="•"/>
          </a:pPr>
          <a:r>
            <a:rPr lang="en-US" sz="1600" kern="1200" dirty="0">
              <a:latin typeface="Garamond" panose="02020404030301010803" pitchFamily="18" charset="0"/>
            </a:rPr>
            <a:t>Browser Compatibility</a:t>
          </a:r>
        </a:p>
      </dsp:txBody>
      <dsp:txXfrm>
        <a:off x="5802517" y="2004678"/>
        <a:ext cx="1658582" cy="1658582"/>
      </dsp:txXfrm>
    </dsp:sp>
    <dsp:sp modelId="{5A4190A9-8425-1049-8832-09C2A237D031}">
      <dsp:nvSpPr>
        <dsp:cNvPr id="0" name=""/>
        <dsp:cNvSpPr/>
      </dsp:nvSpPr>
      <dsp:spPr>
        <a:xfrm>
          <a:off x="7565257" y="1565232"/>
          <a:ext cx="339358" cy="423332"/>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7565257" y="1649898"/>
        <a:ext cx="237551" cy="254000"/>
      </dsp:txXfrm>
    </dsp:sp>
    <dsp:sp modelId="{822E6C33-2AE4-3546-AF42-FB16B405CDFC}">
      <dsp:nvSpPr>
        <dsp:cNvPr id="0" name=""/>
        <dsp:cNvSpPr/>
      </dsp:nvSpPr>
      <dsp:spPr>
        <a:xfrm>
          <a:off x="8195495" y="896006"/>
          <a:ext cx="1761784" cy="1761784"/>
        </a:xfrm>
        <a:prstGeom prst="roundRect">
          <a:avLst>
            <a:gd name="adj" fmla="val 10000"/>
          </a:avLst>
        </a:prstGeom>
        <a:solidFill>
          <a:schemeClr val="dk2">
            <a:tint val="50000"/>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2AAAA4F-62D7-114D-B836-0743583C46A4}">
      <dsp:nvSpPr>
        <dsp:cNvPr id="0" name=""/>
        <dsp:cNvSpPr/>
      </dsp:nvSpPr>
      <dsp:spPr>
        <a:xfrm>
          <a:off x="8482297" y="1953077"/>
          <a:ext cx="1761784" cy="1761784"/>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b="1" kern="1200" dirty="0">
              <a:latin typeface="Garamond" panose="02020404030301010803" pitchFamily="18" charset="0"/>
            </a:rPr>
            <a:t>Development</a:t>
          </a:r>
        </a:p>
        <a:p>
          <a:pPr marL="171450" lvl="1" indent="-171450" algn="l" defTabSz="711200">
            <a:lnSpc>
              <a:spcPct val="90000"/>
            </a:lnSpc>
            <a:spcBef>
              <a:spcPct val="0"/>
            </a:spcBef>
            <a:spcAft>
              <a:spcPct val="15000"/>
            </a:spcAft>
            <a:buChar char="•"/>
          </a:pPr>
          <a:r>
            <a:rPr lang="en-US" sz="1600" kern="1200" dirty="0">
              <a:latin typeface="Garamond" panose="02020404030301010803" pitchFamily="18" charset="0"/>
            </a:rPr>
            <a:t>GitHub</a:t>
          </a:r>
        </a:p>
      </dsp:txBody>
      <dsp:txXfrm>
        <a:off x="8533898" y="2004678"/>
        <a:ext cx="1658582" cy="1658582"/>
      </dsp:txXfrm>
    </dsp:sp>
  </dsp:spTree>
</dsp:drawing>
</file>

<file path=ppt/diagrams/layout1.xml><?xml version="1.0" encoding="utf-8"?>
<dgm:layoutDef xmlns:dgm="http://schemas.openxmlformats.org/drawingml/2006/diagram" xmlns:a="http://schemas.openxmlformats.org/drawingml/2006/main" uniqueId="urn:microsoft.com/office/officeart/2005/8/layout/hProcess10">
  <dgm:title val=""/>
  <dgm:desc val=""/>
  <dgm:catLst>
    <dgm:cat type="process" pri="3000"/>
    <dgm:cat type="picture" pri="30000"/>
    <dgm:cat type="pictureconvert" pri="3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op="equ" fact="0.3333"/>
      <dgm:constr type="primFontSz" for="des" forName="txNode" op="equ" val="65"/>
      <dgm:constr type="primFontSz" for="des" forName="connTx" op="equ" val="55"/>
      <dgm:constr type="primFontSz" for="des" forName="connTx" refType="primFontSz" refFor="des" refForName="txNode" op="lte" fact="0.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imagSh"/>
              <dgm:constr type="w" for="ch" forName="imagSh" refType="w" fact="0.86"/>
              <dgm:constr type="t" for="ch" forName="imagSh"/>
              <dgm:constr type="h" for="ch" forName="imagSh" refType="w" refFor="ch" refForName="imagSh"/>
              <dgm:constr type="l" for="ch" forName="txNode" refType="w" fact="0.14"/>
              <dgm:constr type="w" for="ch" forName="txNode" refType="w" refFor="ch" refForName="imagSh"/>
              <dgm:constr type="t" for="ch" forName="txNode" refType="h" refFor="ch" refForName="imagSh" fact="0.6"/>
              <dgm:constr type="h" for="ch" forName="txNode" refType="h" refFor="ch" refForName="imagSh"/>
            </dgm:constrLst>
          </dgm:if>
          <dgm:else name="Name7">
            <dgm:constrLst>
              <dgm:constr type="l" for="ch" forName="imagSh" refType="w" fact="0.14"/>
              <dgm:constr type="w" for="ch" forName="imagSh" refType="w" fact="0.86"/>
              <dgm:constr type="t" for="ch" forName="imagSh"/>
              <dgm:constr type="h" for="ch" forName="imagSh" refType="w" refFor="ch" refForName="imagSh"/>
              <dgm:constr type="l" for="ch" forName="txNode"/>
              <dgm:constr type="w" for="ch" forName="txNode" refType="w" refFor="ch" refForName="imagSh"/>
              <dgm:constr type="t" for="ch" forName="txNode" refType="h" refFor="ch" refForName="imagSh" fact="0.6"/>
              <dgm:constr type="h" for="ch" forName="txNode" refType="h" refFor="ch" refForName="imagSh"/>
            </dgm:constrLst>
          </dgm:else>
        </dgm:choose>
        <dgm:ruleLst/>
        <dgm:layoutNode name="imagSh" styleLbl="bgImgPlace1">
          <dgm:alg type="sp"/>
          <dgm:shape xmlns:r="http://schemas.openxmlformats.org/officeDocument/2006/relationships" type="roundRect" r:blip="" blipPhldr="1">
            <dgm:adjLst>
              <dgm:adj idx="1" val="0.1"/>
            </dgm:adjLst>
          </dgm:shape>
          <dgm:presOf/>
          <dgm:constrLst/>
          <dgm:ruleLst/>
        </dgm:layoutNode>
        <dgm:layoutNode name="txNode" styleLbl="node1">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sibTransForEach" axis="followSib" ptType="sibTrans" cnt="1">
        <dgm:layoutNode name="sibTrans">
          <dgm:alg type="conn">
            <dgm:param type="begPts" val="auto"/>
            <dgm:param type="endPts" val="auto"/>
            <dgm:param type="srcNode" val="imagSh"/>
            <dgm:param type="dstNode" val="imagSh"/>
          </dgm:alg>
          <dgm:shape xmlns:r="http://schemas.openxmlformats.org/officeDocument/2006/relationships" type="conn" r:blip="">
            <dgm:adjLst/>
          </dgm:shape>
          <dgm:presOf axis="self"/>
          <dgm:constrLst>
            <dgm:constr type="h" refType="w" fact="0.62"/>
            <dgm:constr type="connDist"/>
            <dgm:constr type="begPad" refType="connDist" fact="0.35"/>
            <dgm:constr type="endPad" refType="connDist" fact="0.3"/>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BF2A6AD-3A9A-C144-8B86-49B6C1CA4F1B}" type="datetimeFigureOut">
              <a:rPr lang="en-US" smtClean="0"/>
              <a:t>6/10/18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F513E63-9898-5A42-8895-8CD7EA4746F4}" type="slidenum">
              <a:rPr lang="en-US" smtClean="0"/>
              <a:t>‹#›</a:t>
            </a:fld>
            <a:endParaRPr lang="en-US"/>
          </a:p>
        </p:txBody>
      </p:sp>
    </p:spTree>
    <p:extLst>
      <p:ext uri="{BB962C8B-B14F-4D97-AF65-F5344CB8AC3E}">
        <p14:creationId xmlns:p14="http://schemas.microsoft.com/office/powerpoint/2010/main" val="6738193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our project we wanted to address a growing online issue, the quest for truth. With fake news taking over our news feed, how do we know what is fact and what is fiction?</a:t>
            </a:r>
          </a:p>
        </p:txBody>
      </p:sp>
      <p:sp>
        <p:nvSpPr>
          <p:cNvPr id="4" name="Slide Number Placeholder 3"/>
          <p:cNvSpPr>
            <a:spLocks noGrp="1"/>
          </p:cNvSpPr>
          <p:nvPr>
            <p:ph type="sldNum" sz="quarter" idx="10"/>
          </p:nvPr>
        </p:nvSpPr>
        <p:spPr/>
        <p:txBody>
          <a:bodyPr/>
          <a:lstStyle/>
          <a:p>
            <a:fld id="{FF513E63-9898-5A42-8895-8CD7EA4746F4}" type="slidenum">
              <a:rPr lang="en-US" smtClean="0"/>
              <a:t>1</a:t>
            </a:fld>
            <a:endParaRPr lang="en-US"/>
          </a:p>
        </p:txBody>
      </p:sp>
    </p:spTree>
    <p:extLst>
      <p:ext uri="{BB962C8B-B14F-4D97-AF65-F5344CB8AC3E}">
        <p14:creationId xmlns:p14="http://schemas.microsoft.com/office/powerpoint/2010/main" val="11756363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F513E63-9898-5A42-8895-8CD7EA4746F4}" type="slidenum">
              <a:rPr lang="en-US" smtClean="0"/>
              <a:t>10</a:t>
            </a:fld>
            <a:endParaRPr lang="en-US"/>
          </a:p>
        </p:txBody>
      </p:sp>
    </p:spTree>
    <p:extLst>
      <p:ext uri="{BB962C8B-B14F-4D97-AF65-F5344CB8AC3E}">
        <p14:creationId xmlns:p14="http://schemas.microsoft.com/office/powerpoint/2010/main" val="7840941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F513E63-9898-5A42-8895-8CD7EA4746F4}" type="slidenum">
              <a:rPr lang="en-US" smtClean="0"/>
              <a:t>11</a:t>
            </a:fld>
            <a:endParaRPr lang="en-US"/>
          </a:p>
        </p:txBody>
      </p:sp>
    </p:spTree>
    <p:extLst>
      <p:ext uri="{BB962C8B-B14F-4D97-AF65-F5344CB8AC3E}">
        <p14:creationId xmlns:p14="http://schemas.microsoft.com/office/powerpoint/2010/main" val="27857217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F513E63-9898-5A42-8895-8CD7EA4746F4}" type="slidenum">
              <a:rPr lang="en-US" smtClean="0"/>
              <a:t>12</a:t>
            </a:fld>
            <a:endParaRPr lang="en-US"/>
          </a:p>
        </p:txBody>
      </p:sp>
    </p:spTree>
    <p:extLst>
      <p:ext uri="{BB962C8B-B14F-4D97-AF65-F5344CB8AC3E}">
        <p14:creationId xmlns:p14="http://schemas.microsoft.com/office/powerpoint/2010/main" val="37100913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F513E63-9898-5A42-8895-8CD7EA4746F4}" type="slidenum">
              <a:rPr lang="en-US" smtClean="0"/>
              <a:t>13</a:t>
            </a:fld>
            <a:endParaRPr lang="en-US"/>
          </a:p>
        </p:txBody>
      </p:sp>
    </p:spTree>
    <p:extLst>
      <p:ext uri="{BB962C8B-B14F-4D97-AF65-F5344CB8AC3E}">
        <p14:creationId xmlns:p14="http://schemas.microsoft.com/office/powerpoint/2010/main" val="27714586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knowledge is power, then research is the quest,</a:t>
            </a:r>
          </a:p>
          <a:p>
            <a:r>
              <a:rPr lang="en-US" dirty="0"/>
              <a:t>and </a:t>
            </a:r>
            <a:r>
              <a:rPr lang="en-US" dirty="0" err="1"/>
              <a:t>Figgit</a:t>
            </a:r>
            <a:r>
              <a:rPr lang="en-US" dirty="0"/>
              <a:t> is where that quest should begin.  </a:t>
            </a:r>
          </a:p>
          <a:p>
            <a:endParaRPr lang="en-US" dirty="0"/>
          </a:p>
          <a:p>
            <a:r>
              <a:rPr lang="en-US" dirty="0"/>
              <a:t>Let the quest begin.</a:t>
            </a:r>
          </a:p>
        </p:txBody>
      </p:sp>
      <p:sp>
        <p:nvSpPr>
          <p:cNvPr id="4" name="Slide Number Placeholder 3"/>
          <p:cNvSpPr>
            <a:spLocks noGrp="1"/>
          </p:cNvSpPr>
          <p:nvPr>
            <p:ph type="sldNum" sz="quarter" idx="10"/>
          </p:nvPr>
        </p:nvSpPr>
        <p:spPr/>
        <p:txBody>
          <a:bodyPr/>
          <a:lstStyle/>
          <a:p>
            <a:fld id="{FF513E63-9898-5A42-8895-8CD7EA4746F4}" type="slidenum">
              <a:rPr lang="en-US" smtClean="0"/>
              <a:t>14</a:t>
            </a:fld>
            <a:endParaRPr lang="en-US"/>
          </a:p>
        </p:txBody>
      </p:sp>
    </p:spTree>
    <p:extLst>
      <p:ext uri="{BB962C8B-B14F-4D97-AF65-F5344CB8AC3E}">
        <p14:creationId xmlns:p14="http://schemas.microsoft.com/office/powerpoint/2010/main" val="42923039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F513E63-9898-5A42-8895-8CD7EA4746F4}" type="slidenum">
              <a:rPr lang="en-US" smtClean="0"/>
              <a:t>15</a:t>
            </a:fld>
            <a:endParaRPr lang="en-US"/>
          </a:p>
        </p:txBody>
      </p:sp>
    </p:spTree>
    <p:extLst>
      <p:ext uri="{BB962C8B-B14F-4D97-AF65-F5344CB8AC3E}">
        <p14:creationId xmlns:p14="http://schemas.microsoft.com/office/powerpoint/2010/main" val="20772731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quest beings with </a:t>
            </a:r>
            <a:r>
              <a:rPr lang="en-US" dirty="0" err="1"/>
              <a:t>Figgit</a:t>
            </a:r>
            <a:r>
              <a:rPr lang="en-US" dirty="0"/>
              <a:t>.</a:t>
            </a:r>
          </a:p>
          <a:p>
            <a:endParaRPr lang="en-US" dirty="0"/>
          </a:p>
        </p:txBody>
      </p:sp>
      <p:sp>
        <p:nvSpPr>
          <p:cNvPr id="4" name="Slide Number Placeholder 3"/>
          <p:cNvSpPr>
            <a:spLocks noGrp="1"/>
          </p:cNvSpPr>
          <p:nvPr>
            <p:ph type="sldNum" sz="quarter" idx="10"/>
          </p:nvPr>
        </p:nvSpPr>
        <p:spPr/>
        <p:txBody>
          <a:bodyPr/>
          <a:lstStyle/>
          <a:p>
            <a:fld id="{FF513E63-9898-5A42-8895-8CD7EA4746F4}" type="slidenum">
              <a:rPr lang="en-US" smtClean="0"/>
              <a:t>2</a:t>
            </a:fld>
            <a:endParaRPr lang="en-US"/>
          </a:p>
        </p:txBody>
      </p:sp>
    </p:spTree>
    <p:extLst>
      <p:ext uri="{BB962C8B-B14F-4D97-AF65-F5344CB8AC3E}">
        <p14:creationId xmlns:p14="http://schemas.microsoft.com/office/powerpoint/2010/main" val="8596991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live in an age where information is in overabundance. Everyday we are bombarded with news stories on social media, television, radio and our mobile devices. While many of these stories sound true, it’s important to research anything we decide to pass on or repost to avoid spreading false or misleading information. So how do we research the news that we hear?  Where do we start and how do we know we can trust the results we come up with to be unbiased and true?</a:t>
            </a:r>
          </a:p>
          <a:p>
            <a:endParaRPr lang="en-US" dirty="0"/>
          </a:p>
        </p:txBody>
      </p:sp>
      <p:sp>
        <p:nvSpPr>
          <p:cNvPr id="4" name="Slide Number Placeholder 3"/>
          <p:cNvSpPr>
            <a:spLocks noGrp="1"/>
          </p:cNvSpPr>
          <p:nvPr>
            <p:ph type="sldNum" sz="quarter" idx="10"/>
          </p:nvPr>
        </p:nvSpPr>
        <p:spPr/>
        <p:txBody>
          <a:bodyPr/>
          <a:lstStyle/>
          <a:p>
            <a:fld id="{FF513E63-9898-5A42-8895-8CD7EA4746F4}" type="slidenum">
              <a:rPr lang="en-US" smtClean="0"/>
              <a:t>3</a:t>
            </a:fld>
            <a:endParaRPr lang="en-US"/>
          </a:p>
        </p:txBody>
      </p:sp>
    </p:spTree>
    <p:extLst>
      <p:ext uri="{BB962C8B-B14F-4D97-AF65-F5344CB8AC3E}">
        <p14:creationId xmlns:p14="http://schemas.microsoft.com/office/powerpoint/2010/main" val="31934192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dirty="0" err="1"/>
              <a:t>Figgit</a:t>
            </a:r>
            <a:r>
              <a:rPr lang="en-US" dirty="0"/>
              <a:t> app seeks to solve these dilemmas by providing a comprehensive online search tool that returns background information on news articles and their sources. </a:t>
            </a:r>
          </a:p>
        </p:txBody>
      </p:sp>
      <p:sp>
        <p:nvSpPr>
          <p:cNvPr id="4" name="Slide Number Placeholder 3"/>
          <p:cNvSpPr>
            <a:spLocks noGrp="1"/>
          </p:cNvSpPr>
          <p:nvPr>
            <p:ph type="sldNum" sz="quarter" idx="10"/>
          </p:nvPr>
        </p:nvSpPr>
        <p:spPr/>
        <p:txBody>
          <a:bodyPr/>
          <a:lstStyle/>
          <a:p>
            <a:fld id="{FF513E63-9898-5A42-8895-8CD7EA4746F4}" type="slidenum">
              <a:rPr lang="en-US" smtClean="0"/>
              <a:t>4</a:t>
            </a:fld>
            <a:endParaRPr lang="en-US"/>
          </a:p>
        </p:txBody>
      </p:sp>
    </p:spTree>
    <p:extLst>
      <p:ext uri="{BB962C8B-B14F-4D97-AF65-F5344CB8AC3E}">
        <p14:creationId xmlns:p14="http://schemas.microsoft.com/office/powerpoint/2010/main" val="35782756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simple keyword search returns relevant news articles based on the users location and the keyword entered in the search bar. The search will return source information for each article along with a rating scale illustrating the media bias rating for that source. </a:t>
            </a:r>
          </a:p>
        </p:txBody>
      </p:sp>
      <p:sp>
        <p:nvSpPr>
          <p:cNvPr id="4" name="Slide Number Placeholder 3"/>
          <p:cNvSpPr>
            <a:spLocks noGrp="1"/>
          </p:cNvSpPr>
          <p:nvPr>
            <p:ph type="sldNum" sz="quarter" idx="10"/>
          </p:nvPr>
        </p:nvSpPr>
        <p:spPr/>
        <p:txBody>
          <a:bodyPr/>
          <a:lstStyle/>
          <a:p>
            <a:fld id="{FF513E63-9898-5A42-8895-8CD7EA4746F4}" type="slidenum">
              <a:rPr lang="en-US" smtClean="0"/>
              <a:t>5</a:t>
            </a:fld>
            <a:endParaRPr lang="en-US"/>
          </a:p>
        </p:txBody>
      </p:sp>
    </p:spTree>
    <p:extLst>
      <p:ext uri="{BB962C8B-B14F-4D97-AF65-F5344CB8AC3E}">
        <p14:creationId xmlns:p14="http://schemas.microsoft.com/office/powerpoint/2010/main" val="21344221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Search results are sorted by (click) keyword relevancy and (click) the users location. This helps to narrow down the search results and return only the most relevant articles to the search.</a:t>
            </a:r>
          </a:p>
          <a:p>
            <a:br>
              <a:rPr lang="en-US" dirty="0"/>
            </a:br>
            <a:endParaRPr lang="en-US" dirty="0"/>
          </a:p>
          <a:p>
            <a:r>
              <a:rPr lang="en-US" dirty="0"/>
              <a:t>Each search result contains the </a:t>
            </a:r>
          </a:p>
          <a:p>
            <a:r>
              <a:rPr lang="en-US" dirty="0"/>
              <a:t>source, (click)</a:t>
            </a:r>
          </a:p>
          <a:p>
            <a:r>
              <a:rPr lang="en-US" dirty="0"/>
              <a:t>headline, (click)</a:t>
            </a:r>
          </a:p>
          <a:p>
            <a:r>
              <a:rPr lang="en-US" dirty="0"/>
              <a:t>publication date, (click)</a:t>
            </a:r>
          </a:p>
          <a:p>
            <a:r>
              <a:rPr lang="en-US" dirty="0"/>
              <a:t>and author (click)</a:t>
            </a:r>
          </a:p>
          <a:p>
            <a:r>
              <a:rPr lang="en-US" dirty="0"/>
              <a:t>of the article. </a:t>
            </a:r>
          </a:p>
          <a:p>
            <a:br>
              <a:rPr lang="en-US" dirty="0"/>
            </a:br>
            <a:endParaRPr lang="en-US" dirty="0"/>
          </a:p>
          <a:p>
            <a:r>
              <a:rPr lang="en-US" dirty="0"/>
              <a:t>It also contains a (click) Bias Rating scale that illustrates the media bias commonly associated with that particular news source. </a:t>
            </a:r>
          </a:p>
          <a:p>
            <a:r>
              <a:rPr lang="en-US" dirty="0"/>
              <a:t>(click)</a:t>
            </a:r>
          </a:p>
        </p:txBody>
      </p:sp>
      <p:sp>
        <p:nvSpPr>
          <p:cNvPr id="4" name="Slide Number Placeholder 3"/>
          <p:cNvSpPr>
            <a:spLocks noGrp="1"/>
          </p:cNvSpPr>
          <p:nvPr>
            <p:ph type="sldNum" sz="quarter" idx="10"/>
          </p:nvPr>
        </p:nvSpPr>
        <p:spPr/>
        <p:txBody>
          <a:bodyPr/>
          <a:lstStyle/>
          <a:p>
            <a:fld id="{FF513E63-9898-5A42-8895-8CD7EA4746F4}" type="slidenum">
              <a:rPr lang="en-US" smtClean="0"/>
              <a:t>6</a:t>
            </a:fld>
            <a:endParaRPr lang="en-US"/>
          </a:p>
        </p:txBody>
      </p:sp>
    </p:spTree>
    <p:extLst>
      <p:ext uri="{BB962C8B-B14F-4D97-AF65-F5344CB8AC3E}">
        <p14:creationId xmlns:p14="http://schemas.microsoft.com/office/powerpoint/2010/main" val="42670640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Bias Rating is based on news source reporting and its tendency to publish stories with a liberal, conservative or neutral view. The rating is defined by a row of boxes, with the red box depicting views from left to right, the far left being the extreme left or liberal view and the far right being the extreme right or conservative view.  </a:t>
            </a:r>
          </a:p>
          <a:p>
            <a:r>
              <a:rPr lang="en-US" dirty="0"/>
              <a:t>(click)</a:t>
            </a:r>
          </a:p>
        </p:txBody>
      </p:sp>
      <p:sp>
        <p:nvSpPr>
          <p:cNvPr id="4" name="Slide Number Placeholder 3"/>
          <p:cNvSpPr>
            <a:spLocks noGrp="1"/>
          </p:cNvSpPr>
          <p:nvPr>
            <p:ph type="sldNum" sz="quarter" idx="10"/>
          </p:nvPr>
        </p:nvSpPr>
        <p:spPr/>
        <p:txBody>
          <a:bodyPr/>
          <a:lstStyle/>
          <a:p>
            <a:fld id="{FF513E63-9898-5A42-8895-8CD7EA4746F4}" type="slidenum">
              <a:rPr lang="en-US" smtClean="0"/>
              <a:t>7</a:t>
            </a:fld>
            <a:endParaRPr lang="en-US"/>
          </a:p>
        </p:txBody>
      </p:sp>
    </p:spTree>
    <p:extLst>
      <p:ext uri="{BB962C8B-B14F-4D97-AF65-F5344CB8AC3E}">
        <p14:creationId xmlns:p14="http://schemas.microsoft.com/office/powerpoint/2010/main" val="42074321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ratings are based on data retrieved from various sources like (click)</a:t>
            </a:r>
          </a:p>
          <a:p>
            <a:r>
              <a:rPr lang="en-US" dirty="0"/>
              <a:t>Market Watch, (click)</a:t>
            </a:r>
          </a:p>
          <a:p>
            <a:r>
              <a:rPr lang="en-US" dirty="0"/>
              <a:t>Business Insider (click)</a:t>
            </a:r>
          </a:p>
          <a:p>
            <a:r>
              <a:rPr lang="en-US" dirty="0"/>
              <a:t>and </a:t>
            </a:r>
            <a:r>
              <a:rPr lang="en-US" dirty="0" err="1"/>
              <a:t>AllSides.com</a:t>
            </a:r>
            <a:r>
              <a:rPr lang="en-US" dirty="0"/>
              <a:t>, a website that collects community feedback to present a media bias rating for online news sources in the United States.</a:t>
            </a:r>
          </a:p>
          <a:p>
            <a:r>
              <a:rPr lang="en-US" dirty="0"/>
              <a:t>(click)</a:t>
            </a:r>
          </a:p>
          <a:p>
            <a:endParaRPr lang="en-US" dirty="0"/>
          </a:p>
        </p:txBody>
      </p:sp>
      <p:sp>
        <p:nvSpPr>
          <p:cNvPr id="4" name="Slide Number Placeholder 3"/>
          <p:cNvSpPr>
            <a:spLocks noGrp="1"/>
          </p:cNvSpPr>
          <p:nvPr>
            <p:ph type="sldNum" sz="quarter" idx="10"/>
          </p:nvPr>
        </p:nvSpPr>
        <p:spPr/>
        <p:txBody>
          <a:bodyPr/>
          <a:lstStyle/>
          <a:p>
            <a:fld id="{FF513E63-9898-5A42-8895-8CD7EA4746F4}" type="slidenum">
              <a:rPr lang="en-US" smtClean="0"/>
              <a:t>8</a:t>
            </a:fld>
            <a:endParaRPr lang="en-US"/>
          </a:p>
        </p:txBody>
      </p:sp>
    </p:spTree>
    <p:extLst>
      <p:ext uri="{BB962C8B-B14F-4D97-AF65-F5344CB8AC3E}">
        <p14:creationId xmlns:p14="http://schemas.microsoft.com/office/powerpoint/2010/main" val="35692476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purpose of the bias rating is not to tell the reader whether a story is accurate or fake news, but to provide the user with information that will give them perspective as to where the story originated while also providing additional stories on the same subject but from an (click) alternate source. It encourages the reader to view information from a (click) different perspective and, ultimately, be (click) better informed.</a:t>
            </a:r>
          </a:p>
          <a:p>
            <a:endParaRPr lang="en-US" dirty="0"/>
          </a:p>
          <a:p>
            <a:r>
              <a:rPr lang="en-US" dirty="0"/>
              <a:t>(click)</a:t>
            </a:r>
          </a:p>
        </p:txBody>
      </p:sp>
      <p:sp>
        <p:nvSpPr>
          <p:cNvPr id="4" name="Slide Number Placeholder 3"/>
          <p:cNvSpPr>
            <a:spLocks noGrp="1"/>
          </p:cNvSpPr>
          <p:nvPr>
            <p:ph type="sldNum" sz="quarter" idx="10"/>
          </p:nvPr>
        </p:nvSpPr>
        <p:spPr/>
        <p:txBody>
          <a:bodyPr/>
          <a:lstStyle/>
          <a:p>
            <a:fld id="{FF513E63-9898-5A42-8895-8CD7EA4746F4}" type="slidenum">
              <a:rPr lang="en-US" smtClean="0"/>
              <a:t>9</a:t>
            </a:fld>
            <a:endParaRPr lang="en-US"/>
          </a:p>
        </p:txBody>
      </p:sp>
    </p:spTree>
    <p:extLst>
      <p:ext uri="{BB962C8B-B14F-4D97-AF65-F5344CB8AC3E}">
        <p14:creationId xmlns:p14="http://schemas.microsoft.com/office/powerpoint/2010/main" val="7129835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D91E89-63AF-3145-AD4A-A8A3A8DD7F8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EDAA5B2-93F3-FC4D-A21C-A0CE1EE0915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972B1C6-B13B-D74E-A7CB-6B6348966107}"/>
              </a:ext>
            </a:extLst>
          </p:cNvPr>
          <p:cNvSpPr>
            <a:spLocks noGrp="1"/>
          </p:cNvSpPr>
          <p:nvPr>
            <p:ph type="dt" sz="half" idx="10"/>
          </p:nvPr>
        </p:nvSpPr>
        <p:spPr/>
        <p:txBody>
          <a:bodyPr/>
          <a:lstStyle/>
          <a:p>
            <a:fld id="{FAEFE772-D747-5142-8426-D9B75CB86BCF}" type="datetimeFigureOut">
              <a:rPr lang="en-US" smtClean="0"/>
              <a:t>6/10/18</a:t>
            </a:fld>
            <a:endParaRPr lang="en-US"/>
          </a:p>
        </p:txBody>
      </p:sp>
      <p:sp>
        <p:nvSpPr>
          <p:cNvPr id="5" name="Footer Placeholder 4">
            <a:extLst>
              <a:ext uri="{FF2B5EF4-FFF2-40B4-BE49-F238E27FC236}">
                <a16:creationId xmlns:a16="http://schemas.microsoft.com/office/drawing/2014/main" id="{426F959F-A785-0D49-93DE-97BCB45975A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4BACAA-CCD1-8048-AA3F-63E2032717AF}"/>
              </a:ext>
            </a:extLst>
          </p:cNvPr>
          <p:cNvSpPr>
            <a:spLocks noGrp="1"/>
          </p:cNvSpPr>
          <p:nvPr>
            <p:ph type="sldNum" sz="quarter" idx="12"/>
          </p:nvPr>
        </p:nvSpPr>
        <p:spPr/>
        <p:txBody>
          <a:bodyPr/>
          <a:lstStyle/>
          <a:p>
            <a:fld id="{C808DE0E-2ECE-E343-8208-403C35B2A371}" type="slidenum">
              <a:rPr lang="en-US" smtClean="0"/>
              <a:t>‹#›</a:t>
            </a:fld>
            <a:endParaRPr lang="en-US"/>
          </a:p>
        </p:txBody>
      </p:sp>
    </p:spTree>
    <p:extLst>
      <p:ext uri="{BB962C8B-B14F-4D97-AF65-F5344CB8AC3E}">
        <p14:creationId xmlns:p14="http://schemas.microsoft.com/office/powerpoint/2010/main" val="18512261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541068-C860-1B46-AA98-7B843EF968F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8EF7B9A-E13D-9D4A-88B1-64D0DF9A119E}"/>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73F4CCF-BDA3-E940-A1DD-F0477DE78F54}"/>
              </a:ext>
            </a:extLst>
          </p:cNvPr>
          <p:cNvSpPr>
            <a:spLocks noGrp="1"/>
          </p:cNvSpPr>
          <p:nvPr>
            <p:ph type="dt" sz="half" idx="10"/>
          </p:nvPr>
        </p:nvSpPr>
        <p:spPr/>
        <p:txBody>
          <a:bodyPr/>
          <a:lstStyle/>
          <a:p>
            <a:fld id="{FAEFE772-D747-5142-8426-D9B75CB86BCF}" type="datetimeFigureOut">
              <a:rPr lang="en-US" smtClean="0"/>
              <a:t>6/10/18</a:t>
            </a:fld>
            <a:endParaRPr lang="en-US"/>
          </a:p>
        </p:txBody>
      </p:sp>
      <p:sp>
        <p:nvSpPr>
          <p:cNvPr id="5" name="Footer Placeholder 4">
            <a:extLst>
              <a:ext uri="{FF2B5EF4-FFF2-40B4-BE49-F238E27FC236}">
                <a16:creationId xmlns:a16="http://schemas.microsoft.com/office/drawing/2014/main" id="{2F44906C-1BFD-0241-A384-676183A9570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1EC115B-4B78-0D4A-879A-23B01CE4E874}"/>
              </a:ext>
            </a:extLst>
          </p:cNvPr>
          <p:cNvSpPr>
            <a:spLocks noGrp="1"/>
          </p:cNvSpPr>
          <p:nvPr>
            <p:ph type="sldNum" sz="quarter" idx="12"/>
          </p:nvPr>
        </p:nvSpPr>
        <p:spPr/>
        <p:txBody>
          <a:bodyPr/>
          <a:lstStyle/>
          <a:p>
            <a:fld id="{C808DE0E-2ECE-E343-8208-403C35B2A371}" type="slidenum">
              <a:rPr lang="en-US" smtClean="0"/>
              <a:t>‹#›</a:t>
            </a:fld>
            <a:endParaRPr lang="en-US"/>
          </a:p>
        </p:txBody>
      </p:sp>
    </p:spTree>
    <p:extLst>
      <p:ext uri="{BB962C8B-B14F-4D97-AF65-F5344CB8AC3E}">
        <p14:creationId xmlns:p14="http://schemas.microsoft.com/office/powerpoint/2010/main" val="13028331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70747B1-3C35-3243-BB38-B2BD649AB0E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90B6D4C-48A0-F942-AB55-069B16761F5C}"/>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8C91800-7422-1D48-94DA-4D703A4051A8}"/>
              </a:ext>
            </a:extLst>
          </p:cNvPr>
          <p:cNvSpPr>
            <a:spLocks noGrp="1"/>
          </p:cNvSpPr>
          <p:nvPr>
            <p:ph type="dt" sz="half" idx="10"/>
          </p:nvPr>
        </p:nvSpPr>
        <p:spPr/>
        <p:txBody>
          <a:bodyPr/>
          <a:lstStyle/>
          <a:p>
            <a:fld id="{FAEFE772-D747-5142-8426-D9B75CB86BCF}" type="datetimeFigureOut">
              <a:rPr lang="en-US" smtClean="0"/>
              <a:t>6/10/18</a:t>
            </a:fld>
            <a:endParaRPr lang="en-US"/>
          </a:p>
        </p:txBody>
      </p:sp>
      <p:sp>
        <p:nvSpPr>
          <p:cNvPr id="5" name="Footer Placeholder 4">
            <a:extLst>
              <a:ext uri="{FF2B5EF4-FFF2-40B4-BE49-F238E27FC236}">
                <a16:creationId xmlns:a16="http://schemas.microsoft.com/office/drawing/2014/main" id="{DEB1C825-F091-0C4E-8232-B118E94138C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6A209D4-0007-4F49-9CE8-72CB209BF3A6}"/>
              </a:ext>
            </a:extLst>
          </p:cNvPr>
          <p:cNvSpPr>
            <a:spLocks noGrp="1"/>
          </p:cNvSpPr>
          <p:nvPr>
            <p:ph type="sldNum" sz="quarter" idx="12"/>
          </p:nvPr>
        </p:nvSpPr>
        <p:spPr/>
        <p:txBody>
          <a:bodyPr/>
          <a:lstStyle/>
          <a:p>
            <a:fld id="{C808DE0E-2ECE-E343-8208-403C35B2A371}" type="slidenum">
              <a:rPr lang="en-US" smtClean="0"/>
              <a:t>‹#›</a:t>
            </a:fld>
            <a:endParaRPr lang="en-US"/>
          </a:p>
        </p:txBody>
      </p:sp>
    </p:spTree>
    <p:extLst>
      <p:ext uri="{BB962C8B-B14F-4D97-AF65-F5344CB8AC3E}">
        <p14:creationId xmlns:p14="http://schemas.microsoft.com/office/powerpoint/2010/main" val="7042726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720CE8-2874-1447-A4AA-451B183074A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73A1609-B05B-7C4C-9442-68B795D10031}"/>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07F2A3C-1FD0-DE42-8AD1-D253E3F30E33}"/>
              </a:ext>
            </a:extLst>
          </p:cNvPr>
          <p:cNvSpPr>
            <a:spLocks noGrp="1"/>
          </p:cNvSpPr>
          <p:nvPr>
            <p:ph type="dt" sz="half" idx="10"/>
          </p:nvPr>
        </p:nvSpPr>
        <p:spPr/>
        <p:txBody>
          <a:bodyPr/>
          <a:lstStyle/>
          <a:p>
            <a:fld id="{FAEFE772-D747-5142-8426-D9B75CB86BCF}" type="datetimeFigureOut">
              <a:rPr lang="en-US" smtClean="0"/>
              <a:t>6/10/18</a:t>
            </a:fld>
            <a:endParaRPr lang="en-US"/>
          </a:p>
        </p:txBody>
      </p:sp>
      <p:sp>
        <p:nvSpPr>
          <p:cNvPr id="5" name="Footer Placeholder 4">
            <a:extLst>
              <a:ext uri="{FF2B5EF4-FFF2-40B4-BE49-F238E27FC236}">
                <a16:creationId xmlns:a16="http://schemas.microsoft.com/office/drawing/2014/main" id="{D393960F-3E1E-6747-920D-38ABBC7BE2B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537DA69-3FD9-B443-B450-B289AEE7E040}"/>
              </a:ext>
            </a:extLst>
          </p:cNvPr>
          <p:cNvSpPr>
            <a:spLocks noGrp="1"/>
          </p:cNvSpPr>
          <p:nvPr>
            <p:ph type="sldNum" sz="quarter" idx="12"/>
          </p:nvPr>
        </p:nvSpPr>
        <p:spPr/>
        <p:txBody>
          <a:bodyPr/>
          <a:lstStyle/>
          <a:p>
            <a:fld id="{C808DE0E-2ECE-E343-8208-403C35B2A371}" type="slidenum">
              <a:rPr lang="en-US" smtClean="0"/>
              <a:t>‹#›</a:t>
            </a:fld>
            <a:endParaRPr lang="en-US"/>
          </a:p>
        </p:txBody>
      </p:sp>
    </p:spTree>
    <p:extLst>
      <p:ext uri="{BB962C8B-B14F-4D97-AF65-F5344CB8AC3E}">
        <p14:creationId xmlns:p14="http://schemas.microsoft.com/office/powerpoint/2010/main" val="8198201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91A874-99FD-F046-B6AA-64F9A32AB09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5C7F088-28B3-4F44-B060-7FF75F20120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D727161E-63D8-884E-A5C8-52D501AEDFC1}"/>
              </a:ext>
            </a:extLst>
          </p:cNvPr>
          <p:cNvSpPr>
            <a:spLocks noGrp="1"/>
          </p:cNvSpPr>
          <p:nvPr>
            <p:ph type="dt" sz="half" idx="10"/>
          </p:nvPr>
        </p:nvSpPr>
        <p:spPr/>
        <p:txBody>
          <a:bodyPr/>
          <a:lstStyle/>
          <a:p>
            <a:fld id="{FAEFE772-D747-5142-8426-D9B75CB86BCF}" type="datetimeFigureOut">
              <a:rPr lang="en-US" smtClean="0"/>
              <a:t>6/10/18</a:t>
            </a:fld>
            <a:endParaRPr lang="en-US"/>
          </a:p>
        </p:txBody>
      </p:sp>
      <p:sp>
        <p:nvSpPr>
          <p:cNvPr id="5" name="Footer Placeholder 4">
            <a:extLst>
              <a:ext uri="{FF2B5EF4-FFF2-40B4-BE49-F238E27FC236}">
                <a16:creationId xmlns:a16="http://schemas.microsoft.com/office/drawing/2014/main" id="{A4D08341-2E76-1941-A638-400261549C2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212B408-039B-FB46-B8A1-6790B6C8B855}"/>
              </a:ext>
            </a:extLst>
          </p:cNvPr>
          <p:cNvSpPr>
            <a:spLocks noGrp="1"/>
          </p:cNvSpPr>
          <p:nvPr>
            <p:ph type="sldNum" sz="quarter" idx="12"/>
          </p:nvPr>
        </p:nvSpPr>
        <p:spPr/>
        <p:txBody>
          <a:bodyPr/>
          <a:lstStyle/>
          <a:p>
            <a:fld id="{C808DE0E-2ECE-E343-8208-403C35B2A371}" type="slidenum">
              <a:rPr lang="en-US" smtClean="0"/>
              <a:t>‹#›</a:t>
            </a:fld>
            <a:endParaRPr lang="en-US"/>
          </a:p>
        </p:txBody>
      </p:sp>
    </p:spTree>
    <p:extLst>
      <p:ext uri="{BB962C8B-B14F-4D97-AF65-F5344CB8AC3E}">
        <p14:creationId xmlns:p14="http://schemas.microsoft.com/office/powerpoint/2010/main" val="40274620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2F761D-1C77-FB4B-A768-C37849E35BF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2D5050D-A751-2748-8C4A-BE12DA9FD181}"/>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DDC6743-6EBE-2D43-8ACC-98FC12696F79}"/>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685E030-A2FC-7947-9A13-EBF7A2159537}"/>
              </a:ext>
            </a:extLst>
          </p:cNvPr>
          <p:cNvSpPr>
            <a:spLocks noGrp="1"/>
          </p:cNvSpPr>
          <p:nvPr>
            <p:ph type="dt" sz="half" idx="10"/>
          </p:nvPr>
        </p:nvSpPr>
        <p:spPr/>
        <p:txBody>
          <a:bodyPr/>
          <a:lstStyle/>
          <a:p>
            <a:fld id="{FAEFE772-D747-5142-8426-D9B75CB86BCF}" type="datetimeFigureOut">
              <a:rPr lang="en-US" smtClean="0"/>
              <a:t>6/10/18</a:t>
            </a:fld>
            <a:endParaRPr lang="en-US"/>
          </a:p>
        </p:txBody>
      </p:sp>
      <p:sp>
        <p:nvSpPr>
          <p:cNvPr id="6" name="Footer Placeholder 5">
            <a:extLst>
              <a:ext uri="{FF2B5EF4-FFF2-40B4-BE49-F238E27FC236}">
                <a16:creationId xmlns:a16="http://schemas.microsoft.com/office/drawing/2014/main" id="{A1A1F7D5-A3C2-5A4D-AD9C-B5321145B5A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860EC22-ED30-DE48-8C35-19A4F7342E8D}"/>
              </a:ext>
            </a:extLst>
          </p:cNvPr>
          <p:cNvSpPr>
            <a:spLocks noGrp="1"/>
          </p:cNvSpPr>
          <p:nvPr>
            <p:ph type="sldNum" sz="quarter" idx="12"/>
          </p:nvPr>
        </p:nvSpPr>
        <p:spPr/>
        <p:txBody>
          <a:bodyPr/>
          <a:lstStyle/>
          <a:p>
            <a:fld id="{C808DE0E-2ECE-E343-8208-403C35B2A371}" type="slidenum">
              <a:rPr lang="en-US" smtClean="0"/>
              <a:t>‹#›</a:t>
            </a:fld>
            <a:endParaRPr lang="en-US"/>
          </a:p>
        </p:txBody>
      </p:sp>
    </p:spTree>
    <p:extLst>
      <p:ext uri="{BB962C8B-B14F-4D97-AF65-F5344CB8AC3E}">
        <p14:creationId xmlns:p14="http://schemas.microsoft.com/office/powerpoint/2010/main" val="35712835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E65C3F-01E2-E842-8949-B818CA16C56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E4B05C8-973E-0542-9D0A-00F21DB460B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E6812B04-2686-0E42-AD75-3D605CE1EA38}"/>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0B2986A-1FF6-244B-9644-196566233CD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2DB4C28F-C92E-A848-BB22-FF15203407E9}"/>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079505F-E319-7A47-B1CA-D1429E0BDF9A}"/>
              </a:ext>
            </a:extLst>
          </p:cNvPr>
          <p:cNvSpPr>
            <a:spLocks noGrp="1"/>
          </p:cNvSpPr>
          <p:nvPr>
            <p:ph type="dt" sz="half" idx="10"/>
          </p:nvPr>
        </p:nvSpPr>
        <p:spPr/>
        <p:txBody>
          <a:bodyPr/>
          <a:lstStyle/>
          <a:p>
            <a:fld id="{FAEFE772-D747-5142-8426-D9B75CB86BCF}" type="datetimeFigureOut">
              <a:rPr lang="en-US" smtClean="0"/>
              <a:t>6/10/18</a:t>
            </a:fld>
            <a:endParaRPr lang="en-US"/>
          </a:p>
        </p:txBody>
      </p:sp>
      <p:sp>
        <p:nvSpPr>
          <p:cNvPr id="8" name="Footer Placeholder 7">
            <a:extLst>
              <a:ext uri="{FF2B5EF4-FFF2-40B4-BE49-F238E27FC236}">
                <a16:creationId xmlns:a16="http://schemas.microsoft.com/office/drawing/2014/main" id="{AB9C4977-B525-8B48-BE03-6CC0CEE2B2D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EEF0AD4-CED6-484F-BBAE-FEE6F2D69257}"/>
              </a:ext>
            </a:extLst>
          </p:cNvPr>
          <p:cNvSpPr>
            <a:spLocks noGrp="1"/>
          </p:cNvSpPr>
          <p:nvPr>
            <p:ph type="sldNum" sz="quarter" idx="12"/>
          </p:nvPr>
        </p:nvSpPr>
        <p:spPr/>
        <p:txBody>
          <a:bodyPr/>
          <a:lstStyle/>
          <a:p>
            <a:fld id="{C808DE0E-2ECE-E343-8208-403C35B2A371}" type="slidenum">
              <a:rPr lang="en-US" smtClean="0"/>
              <a:t>‹#›</a:t>
            </a:fld>
            <a:endParaRPr lang="en-US"/>
          </a:p>
        </p:txBody>
      </p:sp>
    </p:spTree>
    <p:extLst>
      <p:ext uri="{BB962C8B-B14F-4D97-AF65-F5344CB8AC3E}">
        <p14:creationId xmlns:p14="http://schemas.microsoft.com/office/powerpoint/2010/main" val="8545140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740B4-B239-4449-852E-D0CB11E5706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AA66DD4-BD5F-8046-B975-503D3CB32B67}"/>
              </a:ext>
            </a:extLst>
          </p:cNvPr>
          <p:cNvSpPr>
            <a:spLocks noGrp="1"/>
          </p:cNvSpPr>
          <p:nvPr>
            <p:ph type="dt" sz="half" idx="10"/>
          </p:nvPr>
        </p:nvSpPr>
        <p:spPr/>
        <p:txBody>
          <a:bodyPr/>
          <a:lstStyle/>
          <a:p>
            <a:fld id="{FAEFE772-D747-5142-8426-D9B75CB86BCF}" type="datetimeFigureOut">
              <a:rPr lang="en-US" smtClean="0"/>
              <a:t>6/10/18</a:t>
            </a:fld>
            <a:endParaRPr lang="en-US"/>
          </a:p>
        </p:txBody>
      </p:sp>
      <p:sp>
        <p:nvSpPr>
          <p:cNvPr id="4" name="Footer Placeholder 3">
            <a:extLst>
              <a:ext uri="{FF2B5EF4-FFF2-40B4-BE49-F238E27FC236}">
                <a16:creationId xmlns:a16="http://schemas.microsoft.com/office/drawing/2014/main" id="{A8B9BCF6-31B5-484B-95ED-3D6D7C3EBE0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DE490E0-3A73-5D41-8630-0A94731EFC8C}"/>
              </a:ext>
            </a:extLst>
          </p:cNvPr>
          <p:cNvSpPr>
            <a:spLocks noGrp="1"/>
          </p:cNvSpPr>
          <p:nvPr>
            <p:ph type="sldNum" sz="quarter" idx="12"/>
          </p:nvPr>
        </p:nvSpPr>
        <p:spPr/>
        <p:txBody>
          <a:bodyPr/>
          <a:lstStyle/>
          <a:p>
            <a:fld id="{C808DE0E-2ECE-E343-8208-403C35B2A371}" type="slidenum">
              <a:rPr lang="en-US" smtClean="0"/>
              <a:t>‹#›</a:t>
            </a:fld>
            <a:endParaRPr lang="en-US"/>
          </a:p>
        </p:txBody>
      </p:sp>
    </p:spTree>
    <p:extLst>
      <p:ext uri="{BB962C8B-B14F-4D97-AF65-F5344CB8AC3E}">
        <p14:creationId xmlns:p14="http://schemas.microsoft.com/office/powerpoint/2010/main" val="27671091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25DBA1A-F5D1-9A4A-8C6F-19BB57962869}"/>
              </a:ext>
            </a:extLst>
          </p:cNvPr>
          <p:cNvSpPr>
            <a:spLocks noGrp="1"/>
          </p:cNvSpPr>
          <p:nvPr>
            <p:ph type="dt" sz="half" idx="10"/>
          </p:nvPr>
        </p:nvSpPr>
        <p:spPr/>
        <p:txBody>
          <a:bodyPr/>
          <a:lstStyle/>
          <a:p>
            <a:fld id="{FAEFE772-D747-5142-8426-D9B75CB86BCF}" type="datetimeFigureOut">
              <a:rPr lang="en-US" smtClean="0"/>
              <a:t>6/10/18</a:t>
            </a:fld>
            <a:endParaRPr lang="en-US"/>
          </a:p>
        </p:txBody>
      </p:sp>
      <p:sp>
        <p:nvSpPr>
          <p:cNvPr id="3" name="Footer Placeholder 2">
            <a:extLst>
              <a:ext uri="{FF2B5EF4-FFF2-40B4-BE49-F238E27FC236}">
                <a16:creationId xmlns:a16="http://schemas.microsoft.com/office/drawing/2014/main" id="{95A81010-7BA5-E54E-8AD5-5889F8D911B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EFC976E-D157-9B4F-9924-3C2F93D2F911}"/>
              </a:ext>
            </a:extLst>
          </p:cNvPr>
          <p:cNvSpPr>
            <a:spLocks noGrp="1"/>
          </p:cNvSpPr>
          <p:nvPr>
            <p:ph type="sldNum" sz="quarter" idx="12"/>
          </p:nvPr>
        </p:nvSpPr>
        <p:spPr/>
        <p:txBody>
          <a:bodyPr/>
          <a:lstStyle/>
          <a:p>
            <a:fld id="{C808DE0E-2ECE-E343-8208-403C35B2A371}" type="slidenum">
              <a:rPr lang="en-US" smtClean="0"/>
              <a:t>‹#›</a:t>
            </a:fld>
            <a:endParaRPr lang="en-US"/>
          </a:p>
        </p:txBody>
      </p:sp>
    </p:spTree>
    <p:extLst>
      <p:ext uri="{BB962C8B-B14F-4D97-AF65-F5344CB8AC3E}">
        <p14:creationId xmlns:p14="http://schemas.microsoft.com/office/powerpoint/2010/main" val="3389143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ADEF93-4632-634E-800F-61C4FABFC48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E201382-E812-6C43-B361-54E49C3EADA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64C2DD0-756E-FF42-BD78-670D1266CAE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9C6928C3-07E4-184D-BE63-5B132351402C}"/>
              </a:ext>
            </a:extLst>
          </p:cNvPr>
          <p:cNvSpPr>
            <a:spLocks noGrp="1"/>
          </p:cNvSpPr>
          <p:nvPr>
            <p:ph type="dt" sz="half" idx="10"/>
          </p:nvPr>
        </p:nvSpPr>
        <p:spPr/>
        <p:txBody>
          <a:bodyPr/>
          <a:lstStyle/>
          <a:p>
            <a:fld id="{FAEFE772-D747-5142-8426-D9B75CB86BCF}" type="datetimeFigureOut">
              <a:rPr lang="en-US" smtClean="0"/>
              <a:t>6/10/18</a:t>
            </a:fld>
            <a:endParaRPr lang="en-US"/>
          </a:p>
        </p:txBody>
      </p:sp>
      <p:sp>
        <p:nvSpPr>
          <p:cNvPr id="6" name="Footer Placeholder 5">
            <a:extLst>
              <a:ext uri="{FF2B5EF4-FFF2-40B4-BE49-F238E27FC236}">
                <a16:creationId xmlns:a16="http://schemas.microsoft.com/office/drawing/2014/main" id="{493DFD6C-786C-C84A-8D3C-A173B8205A9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DC96547-EA3F-204F-9609-4646E8147D92}"/>
              </a:ext>
            </a:extLst>
          </p:cNvPr>
          <p:cNvSpPr>
            <a:spLocks noGrp="1"/>
          </p:cNvSpPr>
          <p:nvPr>
            <p:ph type="sldNum" sz="quarter" idx="12"/>
          </p:nvPr>
        </p:nvSpPr>
        <p:spPr/>
        <p:txBody>
          <a:bodyPr/>
          <a:lstStyle/>
          <a:p>
            <a:fld id="{C808DE0E-2ECE-E343-8208-403C35B2A371}" type="slidenum">
              <a:rPr lang="en-US" smtClean="0"/>
              <a:t>‹#›</a:t>
            </a:fld>
            <a:endParaRPr lang="en-US"/>
          </a:p>
        </p:txBody>
      </p:sp>
    </p:spTree>
    <p:extLst>
      <p:ext uri="{BB962C8B-B14F-4D97-AF65-F5344CB8AC3E}">
        <p14:creationId xmlns:p14="http://schemas.microsoft.com/office/powerpoint/2010/main" val="16199151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0B6E3-3C23-8942-86F7-9BBEC7A715C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4FE3A45-F4EA-0D43-AF91-011DC75058D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FB74B5C-02EA-1A41-BCC1-25BF997F980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6EFCA11-CF4A-2B4E-AF77-2717512ECB19}"/>
              </a:ext>
            </a:extLst>
          </p:cNvPr>
          <p:cNvSpPr>
            <a:spLocks noGrp="1"/>
          </p:cNvSpPr>
          <p:nvPr>
            <p:ph type="dt" sz="half" idx="10"/>
          </p:nvPr>
        </p:nvSpPr>
        <p:spPr/>
        <p:txBody>
          <a:bodyPr/>
          <a:lstStyle/>
          <a:p>
            <a:fld id="{FAEFE772-D747-5142-8426-D9B75CB86BCF}" type="datetimeFigureOut">
              <a:rPr lang="en-US" smtClean="0"/>
              <a:t>6/10/18</a:t>
            </a:fld>
            <a:endParaRPr lang="en-US"/>
          </a:p>
        </p:txBody>
      </p:sp>
      <p:sp>
        <p:nvSpPr>
          <p:cNvPr id="6" name="Footer Placeholder 5">
            <a:extLst>
              <a:ext uri="{FF2B5EF4-FFF2-40B4-BE49-F238E27FC236}">
                <a16:creationId xmlns:a16="http://schemas.microsoft.com/office/drawing/2014/main" id="{EA307FE0-1B74-664C-8DEF-1546A1A3F5C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71C8B9E-90CA-6840-B522-839765F9B843}"/>
              </a:ext>
            </a:extLst>
          </p:cNvPr>
          <p:cNvSpPr>
            <a:spLocks noGrp="1"/>
          </p:cNvSpPr>
          <p:nvPr>
            <p:ph type="sldNum" sz="quarter" idx="12"/>
          </p:nvPr>
        </p:nvSpPr>
        <p:spPr/>
        <p:txBody>
          <a:bodyPr/>
          <a:lstStyle/>
          <a:p>
            <a:fld id="{C808DE0E-2ECE-E343-8208-403C35B2A371}" type="slidenum">
              <a:rPr lang="en-US" smtClean="0"/>
              <a:t>‹#›</a:t>
            </a:fld>
            <a:endParaRPr lang="en-US"/>
          </a:p>
        </p:txBody>
      </p:sp>
    </p:spTree>
    <p:extLst>
      <p:ext uri="{BB962C8B-B14F-4D97-AF65-F5344CB8AC3E}">
        <p14:creationId xmlns:p14="http://schemas.microsoft.com/office/powerpoint/2010/main" val="23016567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89A5D04-CDB3-4540-A87C-CC7B0BF319A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CC70DD2-90E7-4246-80E3-1FC07F85813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E5262FE-1469-DA42-A216-9897B977B29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AEFE772-D747-5142-8426-D9B75CB86BCF}" type="datetimeFigureOut">
              <a:rPr lang="en-US" smtClean="0"/>
              <a:t>6/10/18</a:t>
            </a:fld>
            <a:endParaRPr lang="en-US"/>
          </a:p>
        </p:txBody>
      </p:sp>
      <p:sp>
        <p:nvSpPr>
          <p:cNvPr id="5" name="Footer Placeholder 4">
            <a:extLst>
              <a:ext uri="{FF2B5EF4-FFF2-40B4-BE49-F238E27FC236}">
                <a16:creationId xmlns:a16="http://schemas.microsoft.com/office/drawing/2014/main" id="{4A7AA9D6-79B3-B84D-A2A6-10A10026E45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2AF6B31-1588-DE4E-8B82-4177D516D1D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808DE0E-2ECE-E343-8208-403C35B2A371}" type="slidenum">
              <a:rPr lang="en-US" smtClean="0"/>
              <a:t>‹#›</a:t>
            </a:fld>
            <a:endParaRPr lang="en-US"/>
          </a:p>
        </p:txBody>
      </p:sp>
    </p:spTree>
    <p:extLst>
      <p:ext uri="{BB962C8B-B14F-4D97-AF65-F5344CB8AC3E}">
        <p14:creationId xmlns:p14="http://schemas.microsoft.com/office/powerpoint/2010/main" val="397212426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audio" Target="../media/audio1.wav"/><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0.sv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8" Type="http://schemas.openxmlformats.org/officeDocument/2006/relationships/image" Target="../media/image16.jp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34000"/>
            <a:lum/>
          </a:blip>
          <a:srcRect/>
          <a:stretch>
            <a:fillRect t="-12000" b="-5000"/>
          </a:stretch>
        </a:blip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29B1395C-2230-B04E-B2A8-9F07552AA37C}"/>
              </a:ext>
            </a:extLst>
          </p:cNvPr>
          <p:cNvSpPr>
            <a:spLocks noGrp="1"/>
          </p:cNvSpPr>
          <p:nvPr>
            <p:ph type="subTitle" idx="1"/>
          </p:nvPr>
        </p:nvSpPr>
        <p:spPr>
          <a:xfrm>
            <a:off x="0" y="2569623"/>
            <a:ext cx="12192000" cy="2342009"/>
          </a:xfrm>
        </p:spPr>
        <p:txBody>
          <a:bodyPr>
            <a:normAutofit/>
          </a:bodyPr>
          <a:lstStyle/>
          <a:p>
            <a:r>
              <a:rPr lang="en-US" sz="7200" dirty="0">
                <a:latin typeface="Adobe Garamond Pro" panose="02020502060506020403" pitchFamily="18" charset="77"/>
                <a:ea typeface="FangSong" panose="02010609060101010101" pitchFamily="49" charset="-122"/>
              </a:rPr>
              <a:t>Fact or Fiction?</a:t>
            </a:r>
          </a:p>
        </p:txBody>
      </p:sp>
      <p:pic>
        <p:nvPicPr>
          <p:cNvPr id="8" name="Picture 7">
            <a:extLst>
              <a:ext uri="{FF2B5EF4-FFF2-40B4-BE49-F238E27FC236}">
                <a16:creationId xmlns:a16="http://schemas.microsoft.com/office/drawing/2014/main" id="{13F80074-39A2-AD48-A459-0EEDDE13AA55}"/>
              </a:ext>
            </a:extLst>
          </p:cNvPr>
          <p:cNvPicPr>
            <a:picLocks noChangeAspect="1"/>
          </p:cNvPicPr>
          <p:nvPr/>
        </p:nvPicPr>
        <p:blipFill>
          <a:blip r:embed="rId4"/>
          <a:stretch>
            <a:fillRect/>
          </a:stretch>
        </p:blipFill>
        <p:spPr>
          <a:xfrm>
            <a:off x="1814499" y="-3110782"/>
            <a:ext cx="8432371" cy="3110782"/>
          </a:xfrm>
          <a:prstGeom prst="rect">
            <a:avLst/>
          </a:prstGeom>
        </p:spPr>
      </p:pic>
      <p:sp>
        <p:nvSpPr>
          <p:cNvPr id="2" name="TextBox 1">
            <a:extLst>
              <a:ext uri="{FF2B5EF4-FFF2-40B4-BE49-F238E27FC236}">
                <a16:creationId xmlns:a16="http://schemas.microsoft.com/office/drawing/2014/main" id="{2F827CC5-0EBB-D44F-A138-D7147F13AC80}"/>
              </a:ext>
            </a:extLst>
          </p:cNvPr>
          <p:cNvSpPr txBox="1"/>
          <p:nvPr/>
        </p:nvSpPr>
        <p:spPr>
          <a:xfrm>
            <a:off x="0" y="744910"/>
            <a:ext cx="12192000" cy="584775"/>
          </a:xfrm>
          <a:prstGeom prst="rect">
            <a:avLst/>
          </a:prstGeom>
          <a:noFill/>
        </p:spPr>
        <p:txBody>
          <a:bodyPr wrap="square" rtlCol="0">
            <a:spAutoFit/>
          </a:bodyPr>
          <a:lstStyle/>
          <a:p>
            <a:pPr algn="ctr"/>
            <a:r>
              <a:rPr lang="en-US" sz="3200" dirty="0">
                <a:latin typeface="Adobe Garamond Pro" panose="02020502060506020403" pitchFamily="18" charset="77"/>
              </a:rPr>
              <a:t>The Quest for Truth</a:t>
            </a:r>
          </a:p>
        </p:txBody>
      </p:sp>
      <p:cxnSp>
        <p:nvCxnSpPr>
          <p:cNvPr id="5" name="Straight Connector 4">
            <a:extLst>
              <a:ext uri="{FF2B5EF4-FFF2-40B4-BE49-F238E27FC236}">
                <a16:creationId xmlns:a16="http://schemas.microsoft.com/office/drawing/2014/main" id="{718238CA-E7C2-6C4F-9697-CD686FFABC69}"/>
              </a:ext>
            </a:extLst>
          </p:cNvPr>
          <p:cNvCxnSpPr/>
          <p:nvPr/>
        </p:nvCxnSpPr>
        <p:spPr>
          <a:xfrm>
            <a:off x="1079863" y="1641510"/>
            <a:ext cx="10032274" cy="0"/>
          </a:xfrm>
          <a:prstGeom prst="line">
            <a:avLst/>
          </a:prstGeom>
          <a:ln w="15875">
            <a:solidFill>
              <a:srgbClr val="FF0000"/>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561538268"/>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3037A8-0ED2-7546-A601-5D633D59FA9D}"/>
              </a:ext>
            </a:extLst>
          </p:cNvPr>
          <p:cNvSpPr>
            <a:spLocks noGrp="1"/>
          </p:cNvSpPr>
          <p:nvPr>
            <p:ph type="title"/>
          </p:nvPr>
        </p:nvSpPr>
        <p:spPr>
          <a:xfrm>
            <a:off x="838200" y="773723"/>
            <a:ext cx="10515600" cy="916965"/>
          </a:xfrm>
        </p:spPr>
        <p:txBody>
          <a:bodyPr/>
          <a:lstStyle/>
          <a:p>
            <a:r>
              <a:rPr lang="en-US" b="1" dirty="0">
                <a:solidFill>
                  <a:srgbClr val="FF0000"/>
                </a:solidFill>
                <a:latin typeface="Adobe Garamond Pro" panose="02020502060506020403" pitchFamily="18" charset="77"/>
              </a:rPr>
              <a:t>The Design Process</a:t>
            </a:r>
          </a:p>
        </p:txBody>
      </p:sp>
      <p:cxnSp>
        <p:nvCxnSpPr>
          <p:cNvPr id="4" name="Straight Connector 3">
            <a:extLst>
              <a:ext uri="{FF2B5EF4-FFF2-40B4-BE49-F238E27FC236}">
                <a16:creationId xmlns:a16="http://schemas.microsoft.com/office/drawing/2014/main" id="{56F641D9-130E-E441-8BD5-7C16D898639A}"/>
              </a:ext>
            </a:extLst>
          </p:cNvPr>
          <p:cNvCxnSpPr>
            <a:cxnSpLocks/>
          </p:cNvCxnSpPr>
          <p:nvPr/>
        </p:nvCxnSpPr>
        <p:spPr>
          <a:xfrm>
            <a:off x="838200" y="1690688"/>
            <a:ext cx="10515600" cy="0"/>
          </a:xfrm>
          <a:prstGeom prst="line">
            <a:avLst/>
          </a:prstGeom>
          <a:ln w="15875">
            <a:solidFill>
              <a:srgbClr val="FF0000"/>
            </a:solidFill>
          </a:ln>
        </p:spPr>
        <p:style>
          <a:lnRef idx="1">
            <a:schemeClr val="accent2"/>
          </a:lnRef>
          <a:fillRef idx="0">
            <a:schemeClr val="accent2"/>
          </a:fillRef>
          <a:effectRef idx="0">
            <a:schemeClr val="accent2"/>
          </a:effectRef>
          <a:fontRef idx="minor">
            <a:schemeClr val="tx1"/>
          </a:fontRef>
        </p:style>
      </p:cxnSp>
      <p:graphicFrame>
        <p:nvGraphicFramePr>
          <p:cNvPr id="7" name="Diagram 6">
            <a:extLst>
              <a:ext uri="{FF2B5EF4-FFF2-40B4-BE49-F238E27FC236}">
                <a16:creationId xmlns:a16="http://schemas.microsoft.com/office/drawing/2014/main" id="{7C00EDC2-6968-914C-93C7-C98179FCC320}"/>
              </a:ext>
            </a:extLst>
          </p:cNvPr>
          <p:cNvGraphicFramePr/>
          <p:nvPr>
            <p:extLst>
              <p:ext uri="{D42A27DB-BD31-4B8C-83A1-F6EECF244321}">
                <p14:modId xmlns:p14="http://schemas.microsoft.com/office/powerpoint/2010/main" val="292655675"/>
              </p:ext>
            </p:extLst>
          </p:nvPr>
        </p:nvGraphicFramePr>
        <p:xfrm>
          <a:off x="966355" y="1527463"/>
          <a:ext cx="10245435" cy="461086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0897794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17A6B9-ACD1-7D41-A09F-6A6942B2BA05}"/>
              </a:ext>
            </a:extLst>
          </p:cNvPr>
          <p:cNvSpPr>
            <a:spLocks noGrp="1"/>
          </p:cNvSpPr>
          <p:nvPr>
            <p:ph type="title"/>
          </p:nvPr>
        </p:nvSpPr>
        <p:spPr>
          <a:xfrm>
            <a:off x="838200" y="773723"/>
            <a:ext cx="10515600" cy="916965"/>
          </a:xfrm>
        </p:spPr>
        <p:txBody>
          <a:bodyPr/>
          <a:lstStyle/>
          <a:p>
            <a:r>
              <a:rPr lang="en-US" b="1" dirty="0">
                <a:solidFill>
                  <a:srgbClr val="FF0000"/>
                </a:solidFill>
                <a:latin typeface="Adobe Garamond Pro" panose="02020502060506020403" pitchFamily="18" charset="77"/>
              </a:rPr>
              <a:t>Technologies Used and How They Work</a:t>
            </a:r>
          </a:p>
        </p:txBody>
      </p:sp>
      <p:sp>
        <p:nvSpPr>
          <p:cNvPr id="3" name="Content Placeholder 2">
            <a:extLst>
              <a:ext uri="{FF2B5EF4-FFF2-40B4-BE49-F238E27FC236}">
                <a16:creationId xmlns:a16="http://schemas.microsoft.com/office/drawing/2014/main" id="{5B3EC3A4-96A4-5B45-8BF7-C5D9B3010A21}"/>
              </a:ext>
            </a:extLst>
          </p:cNvPr>
          <p:cNvSpPr>
            <a:spLocks noGrp="1"/>
          </p:cNvSpPr>
          <p:nvPr>
            <p:ph idx="1"/>
          </p:nvPr>
        </p:nvSpPr>
        <p:spPr/>
        <p:txBody>
          <a:bodyPr/>
          <a:lstStyle/>
          <a:p>
            <a:r>
              <a:rPr lang="en-US" dirty="0"/>
              <a:t>HTML</a:t>
            </a:r>
          </a:p>
          <a:p>
            <a:r>
              <a:rPr lang="en-US" dirty="0"/>
              <a:t>CSS</a:t>
            </a:r>
          </a:p>
          <a:p>
            <a:r>
              <a:rPr lang="en-US" dirty="0" err="1"/>
              <a:t>Javascript</a:t>
            </a:r>
            <a:endParaRPr lang="en-US" dirty="0"/>
          </a:p>
          <a:p>
            <a:r>
              <a:rPr lang="en-US" dirty="0"/>
              <a:t>jQuery</a:t>
            </a:r>
          </a:p>
          <a:p>
            <a:r>
              <a:rPr lang="en-US" dirty="0"/>
              <a:t>API Server (</a:t>
            </a:r>
            <a:r>
              <a:rPr lang="en-US" dirty="0" err="1"/>
              <a:t>NewsAPI.org</a:t>
            </a:r>
            <a:r>
              <a:rPr lang="en-US" dirty="0"/>
              <a:t>)</a:t>
            </a:r>
          </a:p>
          <a:p>
            <a:r>
              <a:rPr lang="en-US" dirty="0"/>
              <a:t>AJAX</a:t>
            </a:r>
          </a:p>
          <a:p>
            <a:r>
              <a:rPr lang="en-US" dirty="0"/>
              <a:t>JSON</a:t>
            </a:r>
          </a:p>
          <a:p>
            <a:r>
              <a:rPr lang="en-US" dirty="0"/>
              <a:t>GitHub</a:t>
            </a:r>
          </a:p>
        </p:txBody>
      </p:sp>
      <p:cxnSp>
        <p:nvCxnSpPr>
          <p:cNvPr id="4" name="Straight Connector 3">
            <a:extLst>
              <a:ext uri="{FF2B5EF4-FFF2-40B4-BE49-F238E27FC236}">
                <a16:creationId xmlns:a16="http://schemas.microsoft.com/office/drawing/2014/main" id="{0BA52315-5A96-5C4E-90BD-8726EB867F65}"/>
              </a:ext>
            </a:extLst>
          </p:cNvPr>
          <p:cNvCxnSpPr>
            <a:cxnSpLocks/>
          </p:cNvCxnSpPr>
          <p:nvPr/>
        </p:nvCxnSpPr>
        <p:spPr>
          <a:xfrm>
            <a:off x="838200" y="1690688"/>
            <a:ext cx="10515600" cy="0"/>
          </a:xfrm>
          <a:prstGeom prst="line">
            <a:avLst/>
          </a:prstGeom>
          <a:ln w="15875">
            <a:solidFill>
              <a:srgbClr val="FF0000"/>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21844988"/>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4DD984B-E770-C54A-A4C9-72857EBB2FCE}"/>
              </a:ext>
            </a:extLst>
          </p:cNvPr>
          <p:cNvSpPr txBox="1"/>
          <p:nvPr/>
        </p:nvSpPr>
        <p:spPr>
          <a:xfrm>
            <a:off x="0" y="0"/>
            <a:ext cx="12192000" cy="6747933"/>
          </a:xfrm>
          <a:prstGeom prst="rect">
            <a:avLst/>
          </a:prstGeom>
          <a:noFill/>
        </p:spPr>
        <p:txBody>
          <a:bodyPr wrap="square" rtlCol="0" anchor="ctr">
            <a:noAutofit/>
          </a:bodyPr>
          <a:lstStyle/>
          <a:p>
            <a:pPr algn="ctr"/>
            <a:r>
              <a:rPr lang="en-US" sz="8000" b="1" dirty="0">
                <a:solidFill>
                  <a:srgbClr val="FF0000"/>
                </a:solidFill>
                <a:latin typeface="Garamond" panose="02020404030301010803" pitchFamily="18" charset="0"/>
              </a:rPr>
              <a:t>Demo</a:t>
            </a:r>
          </a:p>
        </p:txBody>
      </p:sp>
    </p:spTree>
    <p:extLst>
      <p:ext uri="{BB962C8B-B14F-4D97-AF65-F5344CB8AC3E}">
        <p14:creationId xmlns:p14="http://schemas.microsoft.com/office/powerpoint/2010/main" val="3035323268"/>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7160A9-D721-0B4E-B350-CBF8EBF41E10}"/>
              </a:ext>
            </a:extLst>
          </p:cNvPr>
          <p:cNvSpPr>
            <a:spLocks noGrp="1"/>
          </p:cNvSpPr>
          <p:nvPr>
            <p:ph type="title"/>
          </p:nvPr>
        </p:nvSpPr>
        <p:spPr>
          <a:xfrm>
            <a:off x="838200" y="773723"/>
            <a:ext cx="10515600" cy="916965"/>
          </a:xfrm>
        </p:spPr>
        <p:txBody>
          <a:bodyPr/>
          <a:lstStyle/>
          <a:p>
            <a:r>
              <a:rPr lang="en-US" b="1" dirty="0">
                <a:solidFill>
                  <a:srgbClr val="FF0000"/>
                </a:solidFill>
                <a:latin typeface="Adobe Garamond Pro" panose="02020502060506020403" pitchFamily="18" charset="77"/>
              </a:rPr>
              <a:t>Plans for Future Development</a:t>
            </a:r>
          </a:p>
        </p:txBody>
      </p:sp>
      <p:sp>
        <p:nvSpPr>
          <p:cNvPr id="3" name="Content Placeholder 2">
            <a:extLst>
              <a:ext uri="{FF2B5EF4-FFF2-40B4-BE49-F238E27FC236}">
                <a16:creationId xmlns:a16="http://schemas.microsoft.com/office/drawing/2014/main" id="{0220857C-BB17-8744-8AF0-D67E60E66670}"/>
              </a:ext>
            </a:extLst>
          </p:cNvPr>
          <p:cNvSpPr>
            <a:spLocks noGrp="1"/>
          </p:cNvSpPr>
          <p:nvPr>
            <p:ph idx="1"/>
          </p:nvPr>
        </p:nvSpPr>
        <p:spPr/>
        <p:txBody>
          <a:bodyPr/>
          <a:lstStyle/>
          <a:p>
            <a:endParaRPr lang="en-US"/>
          </a:p>
        </p:txBody>
      </p:sp>
      <p:cxnSp>
        <p:nvCxnSpPr>
          <p:cNvPr id="4" name="Straight Connector 3">
            <a:extLst>
              <a:ext uri="{FF2B5EF4-FFF2-40B4-BE49-F238E27FC236}">
                <a16:creationId xmlns:a16="http://schemas.microsoft.com/office/drawing/2014/main" id="{7EC76783-CD42-2B4F-9153-D61F64B8EBD2}"/>
              </a:ext>
            </a:extLst>
          </p:cNvPr>
          <p:cNvCxnSpPr>
            <a:cxnSpLocks/>
          </p:cNvCxnSpPr>
          <p:nvPr/>
        </p:nvCxnSpPr>
        <p:spPr>
          <a:xfrm>
            <a:off x="838200" y="1690688"/>
            <a:ext cx="10515600" cy="0"/>
          </a:xfrm>
          <a:prstGeom prst="line">
            <a:avLst/>
          </a:prstGeom>
          <a:ln w="15875">
            <a:solidFill>
              <a:srgbClr val="FF0000"/>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92225628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000">
        <p15:prstTrans prst="curtains"/>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EFA379-430C-F243-B9A7-2F72F9B738F5}"/>
              </a:ext>
            </a:extLst>
          </p:cNvPr>
          <p:cNvSpPr>
            <a:spLocks noGrp="1"/>
          </p:cNvSpPr>
          <p:nvPr>
            <p:ph type="title"/>
          </p:nvPr>
        </p:nvSpPr>
        <p:spPr>
          <a:xfrm>
            <a:off x="838200" y="83127"/>
            <a:ext cx="10515600" cy="6691746"/>
          </a:xfrm>
        </p:spPr>
        <p:txBody>
          <a:bodyPr>
            <a:normAutofit/>
          </a:bodyPr>
          <a:lstStyle/>
          <a:p>
            <a:pPr algn="ctr"/>
            <a:r>
              <a:rPr lang="en-US" sz="2800" dirty="0">
                <a:solidFill>
                  <a:schemeClr val="tx1">
                    <a:lumMod val="50000"/>
                    <a:lumOff val="50000"/>
                  </a:schemeClr>
                </a:solidFill>
                <a:effectLst>
                  <a:reflection endPos="0" dir="5400000" sy="-100000" algn="bl" rotWithShape="0"/>
                </a:effectLst>
                <a:latin typeface="Garamond" panose="02020404030301010803" pitchFamily="18" charset="0"/>
              </a:rPr>
              <a:t>Let the quest begin.</a:t>
            </a:r>
          </a:p>
        </p:txBody>
      </p:sp>
    </p:spTree>
    <p:extLst>
      <p:ext uri="{BB962C8B-B14F-4D97-AF65-F5344CB8AC3E}">
        <p14:creationId xmlns:p14="http://schemas.microsoft.com/office/powerpoint/2010/main" val="8405710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8000" advClick="0">
        <p159:morph option="byObject"/>
      </p:transition>
    </mc:Choice>
    <mc:Fallback xmlns="">
      <p:transition spd="slow" advClick="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EFA379-430C-F243-B9A7-2F72F9B738F5}"/>
              </a:ext>
            </a:extLst>
          </p:cNvPr>
          <p:cNvSpPr>
            <a:spLocks noGrp="1"/>
          </p:cNvSpPr>
          <p:nvPr>
            <p:ph type="title"/>
          </p:nvPr>
        </p:nvSpPr>
        <p:spPr>
          <a:xfrm>
            <a:off x="838200" y="83127"/>
            <a:ext cx="10515600" cy="6691746"/>
          </a:xfrm>
          <a:effectLst>
            <a:softEdge rad="0"/>
          </a:effectLst>
        </p:spPr>
        <p:txBody>
          <a:bodyPr>
            <a:normAutofit/>
          </a:bodyPr>
          <a:lstStyle/>
          <a:p>
            <a:pPr algn="ctr"/>
            <a:r>
              <a:rPr lang="en-US" sz="2800" dirty="0">
                <a:solidFill>
                  <a:schemeClr val="tx1">
                    <a:lumMod val="50000"/>
                    <a:lumOff val="50000"/>
                    <a:alpha val="0"/>
                  </a:schemeClr>
                </a:solidFill>
                <a:latin typeface="Garamond" panose="02020404030301010803" pitchFamily="18" charset="0"/>
              </a:rPr>
              <a:t>Let the quest begin.</a:t>
            </a:r>
          </a:p>
        </p:txBody>
      </p:sp>
      <p:pic>
        <p:nvPicPr>
          <p:cNvPr id="3" name="Picture 2">
            <a:extLst>
              <a:ext uri="{FF2B5EF4-FFF2-40B4-BE49-F238E27FC236}">
                <a16:creationId xmlns:a16="http://schemas.microsoft.com/office/drawing/2014/main" id="{28FA2A7A-2F1A-EE48-A580-40006B338D9F}"/>
              </a:ext>
            </a:extLst>
          </p:cNvPr>
          <p:cNvPicPr>
            <a:picLocks noChangeAspect="1"/>
          </p:cNvPicPr>
          <p:nvPr/>
        </p:nvPicPr>
        <p:blipFill>
          <a:blip r:embed="rId4"/>
          <a:stretch>
            <a:fillRect/>
          </a:stretch>
        </p:blipFill>
        <p:spPr>
          <a:xfrm>
            <a:off x="3979654" y="2641600"/>
            <a:ext cx="4199946" cy="1549400"/>
          </a:xfrm>
          <a:prstGeom prst="rect">
            <a:avLst/>
          </a:prstGeom>
        </p:spPr>
      </p:pic>
    </p:spTree>
    <p:extLst>
      <p:ext uri="{BB962C8B-B14F-4D97-AF65-F5344CB8AC3E}">
        <p14:creationId xmlns:p14="http://schemas.microsoft.com/office/powerpoint/2010/main" val="29855470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sndAc>
          <p:stSnd>
            <p:snd r:embed="rId3" name="applause.wav"/>
          </p:stSnd>
        </p:sndAc>
      </p:transition>
    </mc:Choice>
    <mc:Fallback xmlns="">
      <p:transition spd="slow" advClick="0">
        <p:fade/>
        <p:sndAc>
          <p:stSnd>
            <p:snd r:embed="rId5" name="applause.wav"/>
          </p:stSnd>
        </p:sndAc>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2000" b="-5000"/>
          </a:stretch>
        </a:blip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29B1395C-2230-B04E-B2A8-9F07552AA37C}"/>
              </a:ext>
            </a:extLst>
          </p:cNvPr>
          <p:cNvSpPr>
            <a:spLocks noGrp="1"/>
          </p:cNvSpPr>
          <p:nvPr>
            <p:ph type="subTitle" idx="1"/>
          </p:nvPr>
        </p:nvSpPr>
        <p:spPr>
          <a:xfrm>
            <a:off x="0" y="769833"/>
            <a:ext cx="12192000" cy="722811"/>
          </a:xfrm>
        </p:spPr>
        <p:txBody>
          <a:bodyPr>
            <a:noAutofit/>
          </a:bodyPr>
          <a:lstStyle/>
          <a:p>
            <a:r>
              <a:rPr lang="en-US" sz="3200" dirty="0">
                <a:latin typeface="Adobe Garamond Pro" panose="02020502060506020403" pitchFamily="18" charset="77"/>
                <a:ea typeface="FangSong" panose="02010609060101010101" pitchFamily="49" charset="-122"/>
              </a:rPr>
              <a:t>The quest begins with</a:t>
            </a:r>
          </a:p>
        </p:txBody>
      </p:sp>
      <p:pic>
        <p:nvPicPr>
          <p:cNvPr id="8" name="Picture 7">
            <a:extLst>
              <a:ext uri="{FF2B5EF4-FFF2-40B4-BE49-F238E27FC236}">
                <a16:creationId xmlns:a16="http://schemas.microsoft.com/office/drawing/2014/main" id="{13F80074-39A2-AD48-A459-0EEDDE13AA55}"/>
              </a:ext>
            </a:extLst>
          </p:cNvPr>
          <p:cNvPicPr>
            <a:picLocks noChangeAspect="1"/>
          </p:cNvPicPr>
          <p:nvPr/>
        </p:nvPicPr>
        <p:blipFill>
          <a:blip r:embed="rId4"/>
          <a:stretch>
            <a:fillRect/>
          </a:stretch>
        </p:blipFill>
        <p:spPr>
          <a:xfrm>
            <a:off x="1814499" y="1354553"/>
            <a:ext cx="8432371" cy="3110782"/>
          </a:xfrm>
          <a:prstGeom prst="rect">
            <a:avLst/>
          </a:prstGeom>
        </p:spPr>
      </p:pic>
    </p:spTree>
    <p:extLst>
      <p:ext uri="{BB962C8B-B14F-4D97-AF65-F5344CB8AC3E}">
        <p14:creationId xmlns:p14="http://schemas.microsoft.com/office/powerpoint/2010/main" val="996637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A820964C-8C84-9949-8BB5-942253A952A6}"/>
              </a:ext>
            </a:extLst>
          </p:cNvPr>
          <p:cNvPicPr>
            <a:picLocks noChangeAspect="1"/>
          </p:cNvPicPr>
          <p:nvPr/>
        </p:nvPicPr>
        <p:blipFill>
          <a:blip r:embed="rId3"/>
          <a:stretch>
            <a:fillRect/>
          </a:stretch>
        </p:blipFill>
        <p:spPr>
          <a:xfrm>
            <a:off x="295004" y="3889893"/>
            <a:ext cx="4705618" cy="2999831"/>
          </a:xfrm>
          <a:prstGeom prst="rect">
            <a:avLst/>
          </a:prstGeom>
        </p:spPr>
      </p:pic>
      <p:sp>
        <p:nvSpPr>
          <p:cNvPr id="2" name="Title 1">
            <a:extLst>
              <a:ext uri="{FF2B5EF4-FFF2-40B4-BE49-F238E27FC236}">
                <a16:creationId xmlns:a16="http://schemas.microsoft.com/office/drawing/2014/main" id="{9ED152CA-57B0-1F4E-BD8C-D3898EA97BA6}"/>
              </a:ext>
            </a:extLst>
          </p:cNvPr>
          <p:cNvSpPr>
            <a:spLocks noGrp="1"/>
          </p:cNvSpPr>
          <p:nvPr>
            <p:ph type="title"/>
          </p:nvPr>
        </p:nvSpPr>
        <p:spPr>
          <a:xfrm>
            <a:off x="637907" y="490631"/>
            <a:ext cx="10515600" cy="927017"/>
          </a:xfrm>
        </p:spPr>
        <p:txBody>
          <a:bodyPr/>
          <a:lstStyle/>
          <a:p>
            <a:r>
              <a:rPr lang="en-US" b="1" dirty="0">
                <a:solidFill>
                  <a:srgbClr val="FF0000"/>
                </a:solidFill>
                <a:latin typeface="Adobe Garamond Pro" panose="02020502060506020403" pitchFamily="18" charset="77"/>
              </a:rPr>
              <a:t>A Quest for the Truth</a:t>
            </a:r>
          </a:p>
        </p:txBody>
      </p:sp>
      <p:sp>
        <p:nvSpPr>
          <p:cNvPr id="3" name="Content Placeholder 2">
            <a:extLst>
              <a:ext uri="{FF2B5EF4-FFF2-40B4-BE49-F238E27FC236}">
                <a16:creationId xmlns:a16="http://schemas.microsoft.com/office/drawing/2014/main" id="{04C148DC-43F7-9348-B92C-4DACED7CEEDA}"/>
              </a:ext>
            </a:extLst>
          </p:cNvPr>
          <p:cNvSpPr>
            <a:spLocks noGrp="1"/>
          </p:cNvSpPr>
          <p:nvPr>
            <p:ph idx="1"/>
          </p:nvPr>
        </p:nvSpPr>
        <p:spPr>
          <a:xfrm>
            <a:off x="637907" y="1714493"/>
            <a:ext cx="7304314" cy="4787831"/>
          </a:xfrm>
        </p:spPr>
        <p:txBody>
          <a:bodyPr>
            <a:normAutofit/>
          </a:bodyPr>
          <a:lstStyle/>
          <a:p>
            <a:pPr>
              <a:spcBef>
                <a:spcPts val="1600"/>
              </a:spcBef>
            </a:pPr>
            <a:r>
              <a:rPr lang="en-US" b="1" dirty="0">
                <a:latin typeface="Adobe Garamond Pro" panose="02020502060506020403" pitchFamily="18" charset="77"/>
              </a:rPr>
              <a:t>How do we research the news that we hear?</a:t>
            </a:r>
          </a:p>
          <a:p>
            <a:pPr>
              <a:spcBef>
                <a:spcPts val="1600"/>
              </a:spcBef>
            </a:pPr>
            <a:r>
              <a:rPr lang="en-US" b="1" dirty="0">
                <a:latin typeface="Adobe Garamond Pro" panose="02020502060506020403" pitchFamily="18" charset="77"/>
              </a:rPr>
              <a:t>Where do we start?</a:t>
            </a:r>
          </a:p>
          <a:p>
            <a:pPr>
              <a:spcBef>
                <a:spcPts val="1600"/>
              </a:spcBef>
            </a:pPr>
            <a:r>
              <a:rPr lang="en-US" b="1" dirty="0">
                <a:latin typeface="Adobe Garamond Pro" panose="02020502060506020403" pitchFamily="18" charset="77"/>
              </a:rPr>
              <a:t>How do we know we can trust the results we come up with to be unbiased and true?</a:t>
            </a:r>
          </a:p>
        </p:txBody>
      </p:sp>
      <p:cxnSp>
        <p:nvCxnSpPr>
          <p:cNvPr id="7" name="Straight Connector 6">
            <a:extLst>
              <a:ext uri="{FF2B5EF4-FFF2-40B4-BE49-F238E27FC236}">
                <a16:creationId xmlns:a16="http://schemas.microsoft.com/office/drawing/2014/main" id="{58CA8C24-599C-E347-A303-43A830391357}"/>
              </a:ext>
            </a:extLst>
          </p:cNvPr>
          <p:cNvCxnSpPr>
            <a:cxnSpLocks/>
          </p:cNvCxnSpPr>
          <p:nvPr/>
        </p:nvCxnSpPr>
        <p:spPr>
          <a:xfrm>
            <a:off x="637907" y="1437824"/>
            <a:ext cx="10876760" cy="0"/>
          </a:xfrm>
          <a:prstGeom prst="line">
            <a:avLst/>
          </a:prstGeom>
          <a:ln w="15875">
            <a:solidFill>
              <a:srgbClr val="FF0000"/>
            </a:solidFill>
          </a:ln>
        </p:spPr>
        <p:style>
          <a:lnRef idx="1">
            <a:schemeClr val="accent2"/>
          </a:lnRef>
          <a:fillRef idx="0">
            <a:schemeClr val="accent2"/>
          </a:fillRef>
          <a:effectRef idx="0">
            <a:schemeClr val="accent2"/>
          </a:effectRef>
          <a:fontRef idx="minor">
            <a:schemeClr val="tx1"/>
          </a:fontRef>
        </p:style>
      </p:cxnSp>
      <p:pic>
        <p:nvPicPr>
          <p:cNvPr id="5" name="Picture 4">
            <a:extLst>
              <a:ext uri="{FF2B5EF4-FFF2-40B4-BE49-F238E27FC236}">
                <a16:creationId xmlns:a16="http://schemas.microsoft.com/office/drawing/2014/main" id="{F2DC63CC-EB51-714C-8DC7-48B68021B29A}"/>
              </a:ext>
            </a:extLst>
          </p:cNvPr>
          <p:cNvPicPr>
            <a:picLocks noChangeAspect="1"/>
          </p:cNvPicPr>
          <p:nvPr/>
        </p:nvPicPr>
        <p:blipFill>
          <a:blip r:embed="rId4"/>
          <a:stretch>
            <a:fillRect/>
          </a:stretch>
        </p:blipFill>
        <p:spPr>
          <a:xfrm>
            <a:off x="7730067" y="812799"/>
            <a:ext cx="4461933" cy="6045201"/>
          </a:xfrm>
          <a:prstGeom prst="rect">
            <a:avLst/>
          </a:prstGeom>
        </p:spPr>
      </p:pic>
      <p:pic>
        <p:nvPicPr>
          <p:cNvPr id="12" name="Picture 11">
            <a:extLst>
              <a:ext uri="{FF2B5EF4-FFF2-40B4-BE49-F238E27FC236}">
                <a16:creationId xmlns:a16="http://schemas.microsoft.com/office/drawing/2014/main" id="{11B08AE8-4AEA-AF45-83CF-9FE8233489C7}"/>
              </a:ext>
            </a:extLst>
          </p:cNvPr>
          <p:cNvPicPr>
            <a:picLocks noChangeAspect="1"/>
          </p:cNvPicPr>
          <p:nvPr/>
        </p:nvPicPr>
        <p:blipFill>
          <a:blip r:embed="rId5"/>
          <a:stretch>
            <a:fillRect/>
          </a:stretch>
        </p:blipFill>
        <p:spPr>
          <a:xfrm>
            <a:off x="4508232" y="3835399"/>
            <a:ext cx="4780273" cy="4435304"/>
          </a:xfrm>
          <a:prstGeom prst="rect">
            <a:avLst/>
          </a:prstGeom>
        </p:spPr>
      </p:pic>
    </p:spTree>
    <p:extLst>
      <p:ext uri="{BB962C8B-B14F-4D97-AF65-F5344CB8AC3E}">
        <p14:creationId xmlns:p14="http://schemas.microsoft.com/office/powerpoint/2010/main" val="1511610759"/>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2E71A5B-2A22-B24C-A2DC-41EFC06A0B18}"/>
              </a:ext>
            </a:extLst>
          </p:cNvPr>
          <p:cNvPicPr>
            <a:picLocks noChangeAspect="1"/>
          </p:cNvPicPr>
          <p:nvPr/>
        </p:nvPicPr>
        <p:blipFill>
          <a:blip r:embed="rId3"/>
          <a:stretch>
            <a:fillRect/>
          </a:stretch>
        </p:blipFill>
        <p:spPr>
          <a:xfrm>
            <a:off x="1379873" y="-1"/>
            <a:ext cx="9100763" cy="3357563"/>
          </a:xfrm>
          <a:prstGeom prst="rect">
            <a:avLst/>
          </a:prstGeom>
        </p:spPr>
      </p:pic>
      <p:pic>
        <p:nvPicPr>
          <p:cNvPr id="7" name="Picture 6">
            <a:extLst>
              <a:ext uri="{FF2B5EF4-FFF2-40B4-BE49-F238E27FC236}">
                <a16:creationId xmlns:a16="http://schemas.microsoft.com/office/drawing/2014/main" id="{6F7F916F-5B9A-C141-826E-DEE9F7D84899}"/>
              </a:ext>
            </a:extLst>
          </p:cNvPr>
          <p:cNvPicPr>
            <a:picLocks noChangeAspect="1"/>
          </p:cNvPicPr>
          <p:nvPr/>
        </p:nvPicPr>
        <p:blipFill>
          <a:blip r:embed="rId4"/>
          <a:stretch>
            <a:fillRect/>
          </a:stretch>
        </p:blipFill>
        <p:spPr>
          <a:xfrm>
            <a:off x="6852296" y="1671637"/>
            <a:ext cx="5588619" cy="6436073"/>
          </a:xfrm>
          <a:prstGeom prst="rect">
            <a:avLst/>
          </a:prstGeom>
        </p:spPr>
      </p:pic>
      <p:sp>
        <p:nvSpPr>
          <p:cNvPr id="12" name="TextBox 11">
            <a:extLst>
              <a:ext uri="{FF2B5EF4-FFF2-40B4-BE49-F238E27FC236}">
                <a16:creationId xmlns:a16="http://schemas.microsoft.com/office/drawing/2014/main" id="{A2700A22-2CA1-B74E-B8EB-6C224CEE9BC5}"/>
              </a:ext>
            </a:extLst>
          </p:cNvPr>
          <p:cNvSpPr txBox="1"/>
          <p:nvPr/>
        </p:nvSpPr>
        <p:spPr>
          <a:xfrm>
            <a:off x="792479" y="3065555"/>
            <a:ext cx="5868653" cy="2759730"/>
          </a:xfrm>
          <a:prstGeom prst="rect">
            <a:avLst/>
          </a:prstGeom>
          <a:noFill/>
        </p:spPr>
        <p:txBody>
          <a:bodyPr wrap="square" rtlCol="0">
            <a:spAutoFit/>
          </a:bodyPr>
          <a:lstStyle/>
          <a:p>
            <a:pPr marL="285750" indent="-285750">
              <a:spcBef>
                <a:spcPts val="1600"/>
              </a:spcBef>
              <a:buFont typeface="Arial" panose="020B0604020202020204" pitchFamily="34" charset="0"/>
              <a:buChar char="•"/>
            </a:pPr>
            <a:r>
              <a:rPr lang="en-US" sz="3200" b="1" dirty="0">
                <a:latin typeface="Adobe Garamond Pro" panose="02020502060506020403" pitchFamily="18" charset="77"/>
              </a:rPr>
              <a:t>Comprehensive online search tool for news articles.</a:t>
            </a:r>
          </a:p>
          <a:p>
            <a:pPr marL="285750" indent="-285750">
              <a:spcBef>
                <a:spcPts val="1600"/>
              </a:spcBef>
              <a:buFont typeface="Arial" panose="020B0604020202020204" pitchFamily="34" charset="0"/>
              <a:buChar char="•"/>
            </a:pPr>
            <a:r>
              <a:rPr lang="en-US" sz="3200" b="1" dirty="0">
                <a:latin typeface="Adobe Garamond Pro" panose="02020502060506020403" pitchFamily="18" charset="77"/>
              </a:rPr>
              <a:t>Provides background information for news articles and their sources. </a:t>
            </a:r>
          </a:p>
        </p:txBody>
      </p:sp>
    </p:spTree>
    <p:extLst>
      <p:ext uri="{BB962C8B-B14F-4D97-AF65-F5344CB8AC3E}">
        <p14:creationId xmlns:p14="http://schemas.microsoft.com/office/powerpoint/2010/main" val="2608206711"/>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F4A20C80-BAD9-8641-9E97-F23B52BC3E38}"/>
              </a:ext>
            </a:extLst>
          </p:cNvPr>
          <p:cNvPicPr>
            <a:picLocks noChangeAspect="1"/>
          </p:cNvPicPr>
          <p:nvPr/>
        </p:nvPicPr>
        <p:blipFill>
          <a:blip r:embed="rId3"/>
          <a:stretch>
            <a:fillRect/>
          </a:stretch>
        </p:blipFill>
        <p:spPr>
          <a:xfrm>
            <a:off x="1379873" y="-1"/>
            <a:ext cx="9100763" cy="3357563"/>
          </a:xfrm>
          <a:prstGeom prst="rect">
            <a:avLst/>
          </a:prstGeom>
        </p:spPr>
      </p:pic>
      <p:pic>
        <p:nvPicPr>
          <p:cNvPr id="16" name="Picture 15">
            <a:extLst>
              <a:ext uri="{FF2B5EF4-FFF2-40B4-BE49-F238E27FC236}">
                <a16:creationId xmlns:a16="http://schemas.microsoft.com/office/drawing/2014/main" id="{AFF35EE0-2E56-6F4D-92D6-59BBFCCCC539}"/>
              </a:ext>
            </a:extLst>
          </p:cNvPr>
          <p:cNvPicPr>
            <a:picLocks noChangeAspect="1"/>
          </p:cNvPicPr>
          <p:nvPr/>
        </p:nvPicPr>
        <p:blipFill>
          <a:blip r:embed="rId4"/>
          <a:stretch>
            <a:fillRect/>
          </a:stretch>
        </p:blipFill>
        <p:spPr>
          <a:xfrm>
            <a:off x="6852296" y="1671637"/>
            <a:ext cx="5588619" cy="6436073"/>
          </a:xfrm>
          <a:prstGeom prst="rect">
            <a:avLst/>
          </a:prstGeom>
        </p:spPr>
      </p:pic>
      <p:sp>
        <p:nvSpPr>
          <p:cNvPr id="17" name="TextBox 16">
            <a:extLst>
              <a:ext uri="{FF2B5EF4-FFF2-40B4-BE49-F238E27FC236}">
                <a16:creationId xmlns:a16="http://schemas.microsoft.com/office/drawing/2014/main" id="{531965AE-FAC0-0A4E-9510-BC9ADB7E65E5}"/>
              </a:ext>
            </a:extLst>
          </p:cNvPr>
          <p:cNvSpPr txBox="1"/>
          <p:nvPr/>
        </p:nvSpPr>
        <p:spPr>
          <a:xfrm>
            <a:off x="792479" y="3065555"/>
            <a:ext cx="5868653" cy="3252172"/>
          </a:xfrm>
          <a:prstGeom prst="rect">
            <a:avLst/>
          </a:prstGeom>
          <a:noFill/>
        </p:spPr>
        <p:txBody>
          <a:bodyPr wrap="square" rtlCol="0">
            <a:spAutoFit/>
          </a:bodyPr>
          <a:lstStyle/>
          <a:p>
            <a:pPr marL="285750" indent="-285750">
              <a:spcBef>
                <a:spcPts val="1600"/>
              </a:spcBef>
              <a:buFont typeface="Arial" panose="020B0604020202020204" pitchFamily="34" charset="0"/>
              <a:buChar char="•"/>
            </a:pPr>
            <a:r>
              <a:rPr lang="en-US" sz="3200" b="1" dirty="0">
                <a:latin typeface="Adobe Garamond Pro" panose="02020502060506020403" pitchFamily="18" charset="77"/>
              </a:rPr>
              <a:t>Returns search results based on the user location and keyword data.</a:t>
            </a:r>
          </a:p>
          <a:p>
            <a:pPr marL="285750" indent="-285750">
              <a:spcBef>
                <a:spcPts val="1600"/>
              </a:spcBef>
              <a:buFont typeface="Arial" panose="020B0604020202020204" pitchFamily="34" charset="0"/>
              <a:buChar char="•"/>
            </a:pPr>
            <a:r>
              <a:rPr lang="en-US" sz="3200" b="1" dirty="0">
                <a:latin typeface="Adobe Garamond Pro" panose="02020502060506020403" pitchFamily="18" charset="77"/>
              </a:rPr>
              <a:t>Provides a simple rating system to help determine bias and credibility.</a:t>
            </a:r>
          </a:p>
        </p:txBody>
      </p:sp>
    </p:spTree>
    <p:extLst>
      <p:ext uri="{BB962C8B-B14F-4D97-AF65-F5344CB8AC3E}">
        <p14:creationId xmlns:p14="http://schemas.microsoft.com/office/powerpoint/2010/main" val="1119971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768B7A5-7248-4447-B329-8BA1F7E4B7FF}"/>
              </a:ext>
            </a:extLst>
          </p:cNvPr>
          <p:cNvPicPr>
            <a:picLocks noChangeAspect="1"/>
          </p:cNvPicPr>
          <p:nvPr/>
        </p:nvPicPr>
        <p:blipFill>
          <a:blip r:embed="rId3"/>
          <a:stretch>
            <a:fillRect/>
          </a:stretch>
        </p:blipFill>
        <p:spPr>
          <a:xfrm>
            <a:off x="0" y="3321"/>
            <a:ext cx="12192000" cy="8914580"/>
          </a:xfrm>
          <a:prstGeom prst="rect">
            <a:avLst/>
          </a:prstGeom>
        </p:spPr>
      </p:pic>
      <p:sp>
        <p:nvSpPr>
          <p:cNvPr id="8" name="Freeform 7">
            <a:extLst>
              <a:ext uri="{FF2B5EF4-FFF2-40B4-BE49-F238E27FC236}">
                <a16:creationId xmlns:a16="http://schemas.microsoft.com/office/drawing/2014/main" id="{449BC3AB-E96C-EB40-9211-958FE21A5978}"/>
              </a:ext>
            </a:extLst>
          </p:cNvPr>
          <p:cNvSpPr/>
          <p:nvPr/>
        </p:nvSpPr>
        <p:spPr>
          <a:xfrm>
            <a:off x="8542421" y="3308684"/>
            <a:ext cx="2322095" cy="385011"/>
          </a:xfrm>
          <a:custGeom>
            <a:avLst/>
            <a:gdLst>
              <a:gd name="connsiteX0" fmla="*/ 1186774 w 2480553"/>
              <a:gd name="connsiteY0" fmla="*/ 0 h 622570"/>
              <a:gd name="connsiteX1" fmla="*/ 1079770 w 2480553"/>
              <a:gd name="connsiteY1" fmla="*/ 0 h 622570"/>
              <a:gd name="connsiteX2" fmla="*/ 914400 w 2480553"/>
              <a:gd name="connsiteY2" fmla="*/ 9728 h 622570"/>
              <a:gd name="connsiteX3" fmla="*/ 729574 w 2480553"/>
              <a:gd name="connsiteY3" fmla="*/ 19455 h 622570"/>
              <a:gd name="connsiteX4" fmla="*/ 515566 w 2480553"/>
              <a:gd name="connsiteY4" fmla="*/ 48638 h 622570"/>
              <a:gd name="connsiteX5" fmla="*/ 457200 w 2480553"/>
              <a:gd name="connsiteY5" fmla="*/ 58366 h 622570"/>
              <a:gd name="connsiteX6" fmla="*/ 389106 w 2480553"/>
              <a:gd name="connsiteY6" fmla="*/ 77821 h 622570"/>
              <a:gd name="connsiteX7" fmla="*/ 194553 w 2480553"/>
              <a:gd name="connsiteY7" fmla="*/ 116732 h 622570"/>
              <a:gd name="connsiteX8" fmla="*/ 126459 w 2480553"/>
              <a:gd name="connsiteY8" fmla="*/ 155643 h 622570"/>
              <a:gd name="connsiteX9" fmla="*/ 97276 w 2480553"/>
              <a:gd name="connsiteY9" fmla="*/ 184826 h 622570"/>
              <a:gd name="connsiteX10" fmla="*/ 68093 w 2480553"/>
              <a:gd name="connsiteY10" fmla="*/ 204281 h 622570"/>
              <a:gd name="connsiteX11" fmla="*/ 19455 w 2480553"/>
              <a:gd name="connsiteY11" fmla="*/ 262647 h 622570"/>
              <a:gd name="connsiteX12" fmla="*/ 0 w 2480553"/>
              <a:gd name="connsiteY12" fmla="*/ 330740 h 622570"/>
              <a:gd name="connsiteX13" fmla="*/ 19455 w 2480553"/>
              <a:gd name="connsiteY13" fmla="*/ 437745 h 622570"/>
              <a:gd name="connsiteX14" fmla="*/ 77821 w 2480553"/>
              <a:gd name="connsiteY14" fmla="*/ 486383 h 622570"/>
              <a:gd name="connsiteX15" fmla="*/ 136187 w 2480553"/>
              <a:gd name="connsiteY15" fmla="*/ 505838 h 622570"/>
              <a:gd name="connsiteX16" fmla="*/ 184825 w 2480553"/>
              <a:gd name="connsiteY16" fmla="*/ 535021 h 622570"/>
              <a:gd name="connsiteX17" fmla="*/ 272374 w 2480553"/>
              <a:gd name="connsiteY17" fmla="*/ 554477 h 622570"/>
              <a:gd name="connsiteX18" fmla="*/ 311285 w 2480553"/>
              <a:gd name="connsiteY18" fmla="*/ 564204 h 622570"/>
              <a:gd name="connsiteX19" fmla="*/ 476655 w 2480553"/>
              <a:gd name="connsiteY19" fmla="*/ 593387 h 622570"/>
              <a:gd name="connsiteX20" fmla="*/ 612842 w 2480553"/>
              <a:gd name="connsiteY20" fmla="*/ 603115 h 622570"/>
              <a:gd name="connsiteX21" fmla="*/ 778213 w 2480553"/>
              <a:gd name="connsiteY21" fmla="*/ 612843 h 622570"/>
              <a:gd name="connsiteX22" fmla="*/ 1196502 w 2480553"/>
              <a:gd name="connsiteY22" fmla="*/ 622570 h 622570"/>
              <a:gd name="connsiteX23" fmla="*/ 1857983 w 2480553"/>
              <a:gd name="connsiteY23" fmla="*/ 612843 h 622570"/>
              <a:gd name="connsiteX24" fmla="*/ 1955259 w 2480553"/>
              <a:gd name="connsiteY24" fmla="*/ 603115 h 622570"/>
              <a:gd name="connsiteX25" fmla="*/ 1984442 w 2480553"/>
              <a:gd name="connsiteY25" fmla="*/ 593387 h 622570"/>
              <a:gd name="connsiteX26" fmla="*/ 2033081 w 2480553"/>
              <a:gd name="connsiteY26" fmla="*/ 583660 h 622570"/>
              <a:gd name="connsiteX27" fmla="*/ 2081719 w 2480553"/>
              <a:gd name="connsiteY27" fmla="*/ 564204 h 622570"/>
              <a:gd name="connsiteX28" fmla="*/ 2178996 w 2480553"/>
              <a:gd name="connsiteY28" fmla="*/ 544749 h 622570"/>
              <a:gd name="connsiteX29" fmla="*/ 2266545 w 2480553"/>
              <a:gd name="connsiteY29" fmla="*/ 525294 h 622570"/>
              <a:gd name="connsiteX30" fmla="*/ 2344366 w 2480553"/>
              <a:gd name="connsiteY30" fmla="*/ 476655 h 622570"/>
              <a:gd name="connsiteX31" fmla="*/ 2373549 w 2480553"/>
              <a:gd name="connsiteY31" fmla="*/ 447472 h 622570"/>
              <a:gd name="connsiteX32" fmla="*/ 2412459 w 2480553"/>
              <a:gd name="connsiteY32" fmla="*/ 418289 h 622570"/>
              <a:gd name="connsiteX33" fmla="*/ 2451370 w 2480553"/>
              <a:gd name="connsiteY33" fmla="*/ 359923 h 622570"/>
              <a:gd name="connsiteX34" fmla="*/ 2480553 w 2480553"/>
              <a:gd name="connsiteY34" fmla="*/ 301557 h 622570"/>
              <a:gd name="connsiteX35" fmla="*/ 2470825 w 2480553"/>
              <a:gd name="connsiteY35" fmla="*/ 262647 h 622570"/>
              <a:gd name="connsiteX36" fmla="*/ 2412459 w 2480553"/>
              <a:gd name="connsiteY36" fmla="*/ 204281 h 622570"/>
              <a:gd name="connsiteX37" fmla="*/ 2383276 w 2480553"/>
              <a:gd name="connsiteY37" fmla="*/ 194553 h 622570"/>
              <a:gd name="connsiteX38" fmla="*/ 2344366 w 2480553"/>
              <a:gd name="connsiteY38" fmla="*/ 175098 h 622570"/>
              <a:gd name="connsiteX39" fmla="*/ 2247089 w 2480553"/>
              <a:gd name="connsiteY39" fmla="*/ 136187 h 622570"/>
              <a:gd name="connsiteX40" fmla="*/ 2188723 w 2480553"/>
              <a:gd name="connsiteY40" fmla="*/ 126460 h 622570"/>
              <a:gd name="connsiteX41" fmla="*/ 2110902 w 2480553"/>
              <a:gd name="connsiteY41" fmla="*/ 107004 h 622570"/>
              <a:gd name="connsiteX42" fmla="*/ 1692613 w 2480553"/>
              <a:gd name="connsiteY42" fmla="*/ 97277 h 622570"/>
              <a:gd name="connsiteX43" fmla="*/ 1439693 w 2480553"/>
              <a:gd name="connsiteY43" fmla="*/ 107004 h 622570"/>
              <a:gd name="connsiteX44" fmla="*/ 1147864 w 2480553"/>
              <a:gd name="connsiteY44" fmla="*/ 97277 h 622570"/>
              <a:gd name="connsiteX45" fmla="*/ 1070042 w 2480553"/>
              <a:gd name="connsiteY45" fmla="*/ 97277 h 622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2480553" h="622570">
                <a:moveTo>
                  <a:pt x="1186774" y="0"/>
                </a:moveTo>
                <a:cubicBezTo>
                  <a:pt x="1014786" y="28666"/>
                  <a:pt x="1229324" y="0"/>
                  <a:pt x="1079770" y="0"/>
                </a:cubicBezTo>
                <a:cubicBezTo>
                  <a:pt x="1024551" y="0"/>
                  <a:pt x="969534" y="6665"/>
                  <a:pt x="914400" y="9728"/>
                </a:cubicBezTo>
                <a:lnTo>
                  <a:pt x="729574" y="19455"/>
                </a:lnTo>
                <a:cubicBezTo>
                  <a:pt x="636424" y="25879"/>
                  <a:pt x="611932" y="32577"/>
                  <a:pt x="515566" y="48638"/>
                </a:cubicBezTo>
                <a:cubicBezTo>
                  <a:pt x="496111" y="51881"/>
                  <a:pt x="475911" y="52129"/>
                  <a:pt x="457200" y="58366"/>
                </a:cubicBezTo>
                <a:cubicBezTo>
                  <a:pt x="431387" y="66971"/>
                  <a:pt x="417033" y="72585"/>
                  <a:pt x="389106" y="77821"/>
                </a:cubicBezTo>
                <a:cubicBezTo>
                  <a:pt x="373476" y="80752"/>
                  <a:pt x="224236" y="101891"/>
                  <a:pt x="194553" y="116732"/>
                </a:cubicBezTo>
                <a:cubicBezTo>
                  <a:pt x="170762" y="128627"/>
                  <a:pt x="147086" y="138453"/>
                  <a:pt x="126459" y="155643"/>
                </a:cubicBezTo>
                <a:cubicBezTo>
                  <a:pt x="115891" y="164450"/>
                  <a:pt x="107844" y="176019"/>
                  <a:pt x="97276" y="184826"/>
                </a:cubicBezTo>
                <a:cubicBezTo>
                  <a:pt x="88295" y="192310"/>
                  <a:pt x="77074" y="196797"/>
                  <a:pt x="68093" y="204281"/>
                </a:cubicBezTo>
                <a:cubicBezTo>
                  <a:pt x="49652" y="219648"/>
                  <a:pt x="30387" y="240784"/>
                  <a:pt x="19455" y="262647"/>
                </a:cubicBezTo>
                <a:cubicBezTo>
                  <a:pt x="12476" y="276606"/>
                  <a:pt x="3118" y="318268"/>
                  <a:pt x="0" y="330740"/>
                </a:cubicBezTo>
                <a:cubicBezTo>
                  <a:pt x="413" y="334043"/>
                  <a:pt x="5612" y="416980"/>
                  <a:pt x="19455" y="437745"/>
                </a:cubicBezTo>
                <a:cubicBezTo>
                  <a:pt x="29101" y="452214"/>
                  <a:pt x="60820" y="478827"/>
                  <a:pt x="77821" y="486383"/>
                </a:cubicBezTo>
                <a:cubicBezTo>
                  <a:pt x="96561" y="494712"/>
                  <a:pt x="118602" y="495287"/>
                  <a:pt x="136187" y="505838"/>
                </a:cubicBezTo>
                <a:cubicBezTo>
                  <a:pt x="152400" y="515566"/>
                  <a:pt x="167548" y="527342"/>
                  <a:pt x="184825" y="535021"/>
                </a:cubicBezTo>
                <a:cubicBezTo>
                  <a:pt x="196686" y="540293"/>
                  <a:pt x="263914" y="552597"/>
                  <a:pt x="272374" y="554477"/>
                </a:cubicBezTo>
                <a:cubicBezTo>
                  <a:pt x="285425" y="557377"/>
                  <a:pt x="298212" y="561403"/>
                  <a:pt x="311285" y="564204"/>
                </a:cubicBezTo>
                <a:cubicBezTo>
                  <a:pt x="358522" y="574326"/>
                  <a:pt x="426111" y="588573"/>
                  <a:pt x="476655" y="593387"/>
                </a:cubicBezTo>
                <a:cubicBezTo>
                  <a:pt x="521961" y="597702"/>
                  <a:pt x="567425" y="600185"/>
                  <a:pt x="612842" y="603115"/>
                </a:cubicBezTo>
                <a:cubicBezTo>
                  <a:pt x="667946" y="606670"/>
                  <a:pt x="723025" y="611003"/>
                  <a:pt x="778213" y="612843"/>
                </a:cubicBezTo>
                <a:cubicBezTo>
                  <a:pt x="917603" y="617489"/>
                  <a:pt x="1057072" y="619328"/>
                  <a:pt x="1196502" y="622570"/>
                </a:cubicBezTo>
                <a:lnTo>
                  <a:pt x="1857983" y="612843"/>
                </a:lnTo>
                <a:cubicBezTo>
                  <a:pt x="1890559" y="612008"/>
                  <a:pt x="1923051" y="608070"/>
                  <a:pt x="1955259" y="603115"/>
                </a:cubicBezTo>
                <a:cubicBezTo>
                  <a:pt x="1965394" y="601556"/>
                  <a:pt x="1974494" y="595874"/>
                  <a:pt x="1984442" y="593387"/>
                </a:cubicBezTo>
                <a:cubicBezTo>
                  <a:pt x="2000482" y="589377"/>
                  <a:pt x="2016868" y="586902"/>
                  <a:pt x="2033081" y="583660"/>
                </a:cubicBezTo>
                <a:cubicBezTo>
                  <a:pt x="2049294" y="577175"/>
                  <a:pt x="2065153" y="569726"/>
                  <a:pt x="2081719" y="564204"/>
                </a:cubicBezTo>
                <a:cubicBezTo>
                  <a:pt x="2112682" y="553883"/>
                  <a:pt x="2147398" y="550494"/>
                  <a:pt x="2178996" y="544749"/>
                </a:cubicBezTo>
                <a:cubicBezTo>
                  <a:pt x="2224270" y="536517"/>
                  <a:pt x="2224915" y="535701"/>
                  <a:pt x="2266545" y="525294"/>
                </a:cubicBezTo>
                <a:cubicBezTo>
                  <a:pt x="2306401" y="505365"/>
                  <a:pt x="2309009" y="506961"/>
                  <a:pt x="2344366" y="476655"/>
                </a:cubicBezTo>
                <a:cubicBezTo>
                  <a:pt x="2354811" y="467702"/>
                  <a:pt x="2363104" y="456425"/>
                  <a:pt x="2373549" y="447472"/>
                </a:cubicBezTo>
                <a:cubicBezTo>
                  <a:pt x="2385858" y="436921"/>
                  <a:pt x="2401688" y="430406"/>
                  <a:pt x="2412459" y="418289"/>
                </a:cubicBezTo>
                <a:cubicBezTo>
                  <a:pt x="2427993" y="400813"/>
                  <a:pt x="2438400" y="379378"/>
                  <a:pt x="2451370" y="359923"/>
                </a:cubicBezTo>
                <a:cubicBezTo>
                  <a:pt x="2476512" y="322209"/>
                  <a:pt x="2467128" y="341830"/>
                  <a:pt x="2480553" y="301557"/>
                </a:cubicBezTo>
                <a:cubicBezTo>
                  <a:pt x="2477310" y="288587"/>
                  <a:pt x="2476091" y="274935"/>
                  <a:pt x="2470825" y="262647"/>
                </a:cubicBezTo>
                <a:cubicBezTo>
                  <a:pt x="2459359" y="235893"/>
                  <a:pt x="2437173" y="218403"/>
                  <a:pt x="2412459" y="204281"/>
                </a:cubicBezTo>
                <a:cubicBezTo>
                  <a:pt x="2403556" y="199194"/>
                  <a:pt x="2392701" y="198592"/>
                  <a:pt x="2383276" y="194553"/>
                </a:cubicBezTo>
                <a:cubicBezTo>
                  <a:pt x="2369948" y="188841"/>
                  <a:pt x="2357694" y="180810"/>
                  <a:pt x="2344366" y="175098"/>
                </a:cubicBezTo>
                <a:cubicBezTo>
                  <a:pt x="2312266" y="161341"/>
                  <a:pt x="2281537" y="141928"/>
                  <a:pt x="2247089" y="136187"/>
                </a:cubicBezTo>
                <a:cubicBezTo>
                  <a:pt x="2227634" y="132945"/>
                  <a:pt x="2208009" y="130593"/>
                  <a:pt x="2188723" y="126460"/>
                </a:cubicBezTo>
                <a:cubicBezTo>
                  <a:pt x="2162578" y="120857"/>
                  <a:pt x="2137634" y="107626"/>
                  <a:pt x="2110902" y="107004"/>
                </a:cubicBezTo>
                <a:lnTo>
                  <a:pt x="1692613" y="97277"/>
                </a:lnTo>
                <a:cubicBezTo>
                  <a:pt x="1608306" y="100519"/>
                  <a:pt x="1524062" y="107004"/>
                  <a:pt x="1439693" y="107004"/>
                </a:cubicBezTo>
                <a:cubicBezTo>
                  <a:pt x="1342363" y="107004"/>
                  <a:pt x="1245161" y="99837"/>
                  <a:pt x="1147864" y="97277"/>
                </a:cubicBezTo>
                <a:cubicBezTo>
                  <a:pt x="1121932" y="96595"/>
                  <a:pt x="1095983" y="97277"/>
                  <a:pt x="1070042" y="97277"/>
                </a:cubicBezTo>
              </a:path>
            </a:pathLst>
          </a:custGeom>
          <a:noFill/>
          <a:ln w="53975" cap="rnd">
            <a:solidFill>
              <a:srgbClr val="FF0000"/>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FF0000"/>
                </a:solidFill>
              </a:ln>
            </a:endParaRPr>
          </a:p>
        </p:txBody>
      </p:sp>
      <p:sp>
        <p:nvSpPr>
          <p:cNvPr id="9" name="Freeform 8">
            <a:extLst>
              <a:ext uri="{FF2B5EF4-FFF2-40B4-BE49-F238E27FC236}">
                <a16:creationId xmlns:a16="http://schemas.microsoft.com/office/drawing/2014/main" id="{DCE0C5DD-9BFE-454E-BBBA-D6E9AD8808A0}"/>
              </a:ext>
            </a:extLst>
          </p:cNvPr>
          <p:cNvSpPr/>
          <p:nvPr/>
        </p:nvSpPr>
        <p:spPr>
          <a:xfrm>
            <a:off x="1180923" y="2845697"/>
            <a:ext cx="2322095" cy="385011"/>
          </a:xfrm>
          <a:custGeom>
            <a:avLst/>
            <a:gdLst>
              <a:gd name="connsiteX0" fmla="*/ 1186774 w 2480553"/>
              <a:gd name="connsiteY0" fmla="*/ 0 h 622570"/>
              <a:gd name="connsiteX1" fmla="*/ 1079770 w 2480553"/>
              <a:gd name="connsiteY1" fmla="*/ 0 h 622570"/>
              <a:gd name="connsiteX2" fmla="*/ 914400 w 2480553"/>
              <a:gd name="connsiteY2" fmla="*/ 9728 h 622570"/>
              <a:gd name="connsiteX3" fmla="*/ 729574 w 2480553"/>
              <a:gd name="connsiteY3" fmla="*/ 19455 h 622570"/>
              <a:gd name="connsiteX4" fmla="*/ 515566 w 2480553"/>
              <a:gd name="connsiteY4" fmla="*/ 48638 h 622570"/>
              <a:gd name="connsiteX5" fmla="*/ 457200 w 2480553"/>
              <a:gd name="connsiteY5" fmla="*/ 58366 h 622570"/>
              <a:gd name="connsiteX6" fmla="*/ 389106 w 2480553"/>
              <a:gd name="connsiteY6" fmla="*/ 77821 h 622570"/>
              <a:gd name="connsiteX7" fmla="*/ 194553 w 2480553"/>
              <a:gd name="connsiteY7" fmla="*/ 116732 h 622570"/>
              <a:gd name="connsiteX8" fmla="*/ 126459 w 2480553"/>
              <a:gd name="connsiteY8" fmla="*/ 155643 h 622570"/>
              <a:gd name="connsiteX9" fmla="*/ 97276 w 2480553"/>
              <a:gd name="connsiteY9" fmla="*/ 184826 h 622570"/>
              <a:gd name="connsiteX10" fmla="*/ 68093 w 2480553"/>
              <a:gd name="connsiteY10" fmla="*/ 204281 h 622570"/>
              <a:gd name="connsiteX11" fmla="*/ 19455 w 2480553"/>
              <a:gd name="connsiteY11" fmla="*/ 262647 h 622570"/>
              <a:gd name="connsiteX12" fmla="*/ 0 w 2480553"/>
              <a:gd name="connsiteY12" fmla="*/ 330740 h 622570"/>
              <a:gd name="connsiteX13" fmla="*/ 19455 w 2480553"/>
              <a:gd name="connsiteY13" fmla="*/ 437745 h 622570"/>
              <a:gd name="connsiteX14" fmla="*/ 77821 w 2480553"/>
              <a:gd name="connsiteY14" fmla="*/ 486383 h 622570"/>
              <a:gd name="connsiteX15" fmla="*/ 136187 w 2480553"/>
              <a:gd name="connsiteY15" fmla="*/ 505838 h 622570"/>
              <a:gd name="connsiteX16" fmla="*/ 184825 w 2480553"/>
              <a:gd name="connsiteY16" fmla="*/ 535021 h 622570"/>
              <a:gd name="connsiteX17" fmla="*/ 272374 w 2480553"/>
              <a:gd name="connsiteY17" fmla="*/ 554477 h 622570"/>
              <a:gd name="connsiteX18" fmla="*/ 311285 w 2480553"/>
              <a:gd name="connsiteY18" fmla="*/ 564204 h 622570"/>
              <a:gd name="connsiteX19" fmla="*/ 476655 w 2480553"/>
              <a:gd name="connsiteY19" fmla="*/ 593387 h 622570"/>
              <a:gd name="connsiteX20" fmla="*/ 612842 w 2480553"/>
              <a:gd name="connsiteY20" fmla="*/ 603115 h 622570"/>
              <a:gd name="connsiteX21" fmla="*/ 778213 w 2480553"/>
              <a:gd name="connsiteY21" fmla="*/ 612843 h 622570"/>
              <a:gd name="connsiteX22" fmla="*/ 1196502 w 2480553"/>
              <a:gd name="connsiteY22" fmla="*/ 622570 h 622570"/>
              <a:gd name="connsiteX23" fmla="*/ 1857983 w 2480553"/>
              <a:gd name="connsiteY23" fmla="*/ 612843 h 622570"/>
              <a:gd name="connsiteX24" fmla="*/ 1955259 w 2480553"/>
              <a:gd name="connsiteY24" fmla="*/ 603115 h 622570"/>
              <a:gd name="connsiteX25" fmla="*/ 1984442 w 2480553"/>
              <a:gd name="connsiteY25" fmla="*/ 593387 h 622570"/>
              <a:gd name="connsiteX26" fmla="*/ 2033081 w 2480553"/>
              <a:gd name="connsiteY26" fmla="*/ 583660 h 622570"/>
              <a:gd name="connsiteX27" fmla="*/ 2081719 w 2480553"/>
              <a:gd name="connsiteY27" fmla="*/ 564204 h 622570"/>
              <a:gd name="connsiteX28" fmla="*/ 2178996 w 2480553"/>
              <a:gd name="connsiteY28" fmla="*/ 544749 h 622570"/>
              <a:gd name="connsiteX29" fmla="*/ 2266545 w 2480553"/>
              <a:gd name="connsiteY29" fmla="*/ 525294 h 622570"/>
              <a:gd name="connsiteX30" fmla="*/ 2344366 w 2480553"/>
              <a:gd name="connsiteY30" fmla="*/ 476655 h 622570"/>
              <a:gd name="connsiteX31" fmla="*/ 2373549 w 2480553"/>
              <a:gd name="connsiteY31" fmla="*/ 447472 h 622570"/>
              <a:gd name="connsiteX32" fmla="*/ 2412459 w 2480553"/>
              <a:gd name="connsiteY32" fmla="*/ 418289 h 622570"/>
              <a:gd name="connsiteX33" fmla="*/ 2451370 w 2480553"/>
              <a:gd name="connsiteY33" fmla="*/ 359923 h 622570"/>
              <a:gd name="connsiteX34" fmla="*/ 2480553 w 2480553"/>
              <a:gd name="connsiteY34" fmla="*/ 301557 h 622570"/>
              <a:gd name="connsiteX35" fmla="*/ 2470825 w 2480553"/>
              <a:gd name="connsiteY35" fmla="*/ 262647 h 622570"/>
              <a:gd name="connsiteX36" fmla="*/ 2412459 w 2480553"/>
              <a:gd name="connsiteY36" fmla="*/ 204281 h 622570"/>
              <a:gd name="connsiteX37" fmla="*/ 2383276 w 2480553"/>
              <a:gd name="connsiteY37" fmla="*/ 194553 h 622570"/>
              <a:gd name="connsiteX38" fmla="*/ 2344366 w 2480553"/>
              <a:gd name="connsiteY38" fmla="*/ 175098 h 622570"/>
              <a:gd name="connsiteX39" fmla="*/ 2247089 w 2480553"/>
              <a:gd name="connsiteY39" fmla="*/ 136187 h 622570"/>
              <a:gd name="connsiteX40" fmla="*/ 2188723 w 2480553"/>
              <a:gd name="connsiteY40" fmla="*/ 126460 h 622570"/>
              <a:gd name="connsiteX41" fmla="*/ 2110902 w 2480553"/>
              <a:gd name="connsiteY41" fmla="*/ 107004 h 622570"/>
              <a:gd name="connsiteX42" fmla="*/ 1692613 w 2480553"/>
              <a:gd name="connsiteY42" fmla="*/ 97277 h 622570"/>
              <a:gd name="connsiteX43" fmla="*/ 1439693 w 2480553"/>
              <a:gd name="connsiteY43" fmla="*/ 107004 h 622570"/>
              <a:gd name="connsiteX44" fmla="*/ 1147864 w 2480553"/>
              <a:gd name="connsiteY44" fmla="*/ 97277 h 622570"/>
              <a:gd name="connsiteX45" fmla="*/ 1070042 w 2480553"/>
              <a:gd name="connsiteY45" fmla="*/ 97277 h 622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2480553" h="622570">
                <a:moveTo>
                  <a:pt x="1186774" y="0"/>
                </a:moveTo>
                <a:cubicBezTo>
                  <a:pt x="1014786" y="28666"/>
                  <a:pt x="1229324" y="0"/>
                  <a:pt x="1079770" y="0"/>
                </a:cubicBezTo>
                <a:cubicBezTo>
                  <a:pt x="1024551" y="0"/>
                  <a:pt x="969534" y="6665"/>
                  <a:pt x="914400" y="9728"/>
                </a:cubicBezTo>
                <a:lnTo>
                  <a:pt x="729574" y="19455"/>
                </a:lnTo>
                <a:cubicBezTo>
                  <a:pt x="636424" y="25879"/>
                  <a:pt x="611932" y="32577"/>
                  <a:pt x="515566" y="48638"/>
                </a:cubicBezTo>
                <a:cubicBezTo>
                  <a:pt x="496111" y="51881"/>
                  <a:pt x="475911" y="52129"/>
                  <a:pt x="457200" y="58366"/>
                </a:cubicBezTo>
                <a:cubicBezTo>
                  <a:pt x="431387" y="66971"/>
                  <a:pt x="417033" y="72585"/>
                  <a:pt x="389106" y="77821"/>
                </a:cubicBezTo>
                <a:cubicBezTo>
                  <a:pt x="373476" y="80752"/>
                  <a:pt x="224236" y="101891"/>
                  <a:pt x="194553" y="116732"/>
                </a:cubicBezTo>
                <a:cubicBezTo>
                  <a:pt x="170762" y="128627"/>
                  <a:pt x="147086" y="138453"/>
                  <a:pt x="126459" y="155643"/>
                </a:cubicBezTo>
                <a:cubicBezTo>
                  <a:pt x="115891" y="164450"/>
                  <a:pt x="107844" y="176019"/>
                  <a:pt x="97276" y="184826"/>
                </a:cubicBezTo>
                <a:cubicBezTo>
                  <a:pt x="88295" y="192310"/>
                  <a:pt x="77074" y="196797"/>
                  <a:pt x="68093" y="204281"/>
                </a:cubicBezTo>
                <a:cubicBezTo>
                  <a:pt x="49652" y="219648"/>
                  <a:pt x="30387" y="240784"/>
                  <a:pt x="19455" y="262647"/>
                </a:cubicBezTo>
                <a:cubicBezTo>
                  <a:pt x="12476" y="276606"/>
                  <a:pt x="3118" y="318268"/>
                  <a:pt x="0" y="330740"/>
                </a:cubicBezTo>
                <a:cubicBezTo>
                  <a:pt x="413" y="334043"/>
                  <a:pt x="5612" y="416980"/>
                  <a:pt x="19455" y="437745"/>
                </a:cubicBezTo>
                <a:cubicBezTo>
                  <a:pt x="29101" y="452214"/>
                  <a:pt x="60820" y="478827"/>
                  <a:pt x="77821" y="486383"/>
                </a:cubicBezTo>
                <a:cubicBezTo>
                  <a:pt x="96561" y="494712"/>
                  <a:pt x="118602" y="495287"/>
                  <a:pt x="136187" y="505838"/>
                </a:cubicBezTo>
                <a:cubicBezTo>
                  <a:pt x="152400" y="515566"/>
                  <a:pt x="167548" y="527342"/>
                  <a:pt x="184825" y="535021"/>
                </a:cubicBezTo>
                <a:cubicBezTo>
                  <a:pt x="196686" y="540293"/>
                  <a:pt x="263914" y="552597"/>
                  <a:pt x="272374" y="554477"/>
                </a:cubicBezTo>
                <a:cubicBezTo>
                  <a:pt x="285425" y="557377"/>
                  <a:pt x="298212" y="561403"/>
                  <a:pt x="311285" y="564204"/>
                </a:cubicBezTo>
                <a:cubicBezTo>
                  <a:pt x="358522" y="574326"/>
                  <a:pt x="426111" y="588573"/>
                  <a:pt x="476655" y="593387"/>
                </a:cubicBezTo>
                <a:cubicBezTo>
                  <a:pt x="521961" y="597702"/>
                  <a:pt x="567425" y="600185"/>
                  <a:pt x="612842" y="603115"/>
                </a:cubicBezTo>
                <a:cubicBezTo>
                  <a:pt x="667946" y="606670"/>
                  <a:pt x="723025" y="611003"/>
                  <a:pt x="778213" y="612843"/>
                </a:cubicBezTo>
                <a:cubicBezTo>
                  <a:pt x="917603" y="617489"/>
                  <a:pt x="1057072" y="619328"/>
                  <a:pt x="1196502" y="622570"/>
                </a:cubicBezTo>
                <a:lnTo>
                  <a:pt x="1857983" y="612843"/>
                </a:lnTo>
                <a:cubicBezTo>
                  <a:pt x="1890559" y="612008"/>
                  <a:pt x="1923051" y="608070"/>
                  <a:pt x="1955259" y="603115"/>
                </a:cubicBezTo>
                <a:cubicBezTo>
                  <a:pt x="1965394" y="601556"/>
                  <a:pt x="1974494" y="595874"/>
                  <a:pt x="1984442" y="593387"/>
                </a:cubicBezTo>
                <a:cubicBezTo>
                  <a:pt x="2000482" y="589377"/>
                  <a:pt x="2016868" y="586902"/>
                  <a:pt x="2033081" y="583660"/>
                </a:cubicBezTo>
                <a:cubicBezTo>
                  <a:pt x="2049294" y="577175"/>
                  <a:pt x="2065153" y="569726"/>
                  <a:pt x="2081719" y="564204"/>
                </a:cubicBezTo>
                <a:cubicBezTo>
                  <a:pt x="2112682" y="553883"/>
                  <a:pt x="2147398" y="550494"/>
                  <a:pt x="2178996" y="544749"/>
                </a:cubicBezTo>
                <a:cubicBezTo>
                  <a:pt x="2224270" y="536517"/>
                  <a:pt x="2224915" y="535701"/>
                  <a:pt x="2266545" y="525294"/>
                </a:cubicBezTo>
                <a:cubicBezTo>
                  <a:pt x="2306401" y="505365"/>
                  <a:pt x="2309009" y="506961"/>
                  <a:pt x="2344366" y="476655"/>
                </a:cubicBezTo>
                <a:cubicBezTo>
                  <a:pt x="2354811" y="467702"/>
                  <a:pt x="2363104" y="456425"/>
                  <a:pt x="2373549" y="447472"/>
                </a:cubicBezTo>
                <a:cubicBezTo>
                  <a:pt x="2385858" y="436921"/>
                  <a:pt x="2401688" y="430406"/>
                  <a:pt x="2412459" y="418289"/>
                </a:cubicBezTo>
                <a:cubicBezTo>
                  <a:pt x="2427993" y="400813"/>
                  <a:pt x="2438400" y="379378"/>
                  <a:pt x="2451370" y="359923"/>
                </a:cubicBezTo>
                <a:cubicBezTo>
                  <a:pt x="2476512" y="322209"/>
                  <a:pt x="2467128" y="341830"/>
                  <a:pt x="2480553" y="301557"/>
                </a:cubicBezTo>
                <a:cubicBezTo>
                  <a:pt x="2477310" y="288587"/>
                  <a:pt x="2476091" y="274935"/>
                  <a:pt x="2470825" y="262647"/>
                </a:cubicBezTo>
                <a:cubicBezTo>
                  <a:pt x="2459359" y="235893"/>
                  <a:pt x="2437173" y="218403"/>
                  <a:pt x="2412459" y="204281"/>
                </a:cubicBezTo>
                <a:cubicBezTo>
                  <a:pt x="2403556" y="199194"/>
                  <a:pt x="2392701" y="198592"/>
                  <a:pt x="2383276" y="194553"/>
                </a:cubicBezTo>
                <a:cubicBezTo>
                  <a:pt x="2369948" y="188841"/>
                  <a:pt x="2357694" y="180810"/>
                  <a:pt x="2344366" y="175098"/>
                </a:cubicBezTo>
                <a:cubicBezTo>
                  <a:pt x="2312266" y="161341"/>
                  <a:pt x="2281537" y="141928"/>
                  <a:pt x="2247089" y="136187"/>
                </a:cubicBezTo>
                <a:cubicBezTo>
                  <a:pt x="2227634" y="132945"/>
                  <a:pt x="2208009" y="130593"/>
                  <a:pt x="2188723" y="126460"/>
                </a:cubicBezTo>
                <a:cubicBezTo>
                  <a:pt x="2162578" y="120857"/>
                  <a:pt x="2137634" y="107626"/>
                  <a:pt x="2110902" y="107004"/>
                </a:cubicBezTo>
                <a:lnTo>
                  <a:pt x="1692613" y="97277"/>
                </a:lnTo>
                <a:cubicBezTo>
                  <a:pt x="1608306" y="100519"/>
                  <a:pt x="1524062" y="107004"/>
                  <a:pt x="1439693" y="107004"/>
                </a:cubicBezTo>
                <a:cubicBezTo>
                  <a:pt x="1342363" y="107004"/>
                  <a:pt x="1245161" y="99837"/>
                  <a:pt x="1147864" y="97277"/>
                </a:cubicBezTo>
                <a:cubicBezTo>
                  <a:pt x="1121932" y="96595"/>
                  <a:pt x="1095983" y="97277"/>
                  <a:pt x="1070042" y="97277"/>
                </a:cubicBezTo>
              </a:path>
            </a:pathLst>
          </a:custGeom>
          <a:noFill/>
          <a:ln w="53975" cap="rnd">
            <a:solidFill>
              <a:srgbClr val="FF0000"/>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FF0000"/>
                </a:solidFill>
              </a:ln>
            </a:endParaRPr>
          </a:p>
        </p:txBody>
      </p:sp>
      <p:sp>
        <p:nvSpPr>
          <p:cNvPr id="10" name="Freeform 9">
            <a:extLst>
              <a:ext uri="{FF2B5EF4-FFF2-40B4-BE49-F238E27FC236}">
                <a16:creationId xmlns:a16="http://schemas.microsoft.com/office/drawing/2014/main" id="{2A9D39A2-4AB3-A648-8E14-861D4422F7AB}"/>
              </a:ext>
            </a:extLst>
          </p:cNvPr>
          <p:cNvSpPr/>
          <p:nvPr/>
        </p:nvSpPr>
        <p:spPr>
          <a:xfrm>
            <a:off x="9340771" y="5416952"/>
            <a:ext cx="1388962" cy="439838"/>
          </a:xfrm>
          <a:custGeom>
            <a:avLst/>
            <a:gdLst>
              <a:gd name="connsiteX0" fmla="*/ 1186774 w 2480553"/>
              <a:gd name="connsiteY0" fmla="*/ 0 h 622570"/>
              <a:gd name="connsiteX1" fmla="*/ 1079770 w 2480553"/>
              <a:gd name="connsiteY1" fmla="*/ 0 h 622570"/>
              <a:gd name="connsiteX2" fmla="*/ 914400 w 2480553"/>
              <a:gd name="connsiteY2" fmla="*/ 9728 h 622570"/>
              <a:gd name="connsiteX3" fmla="*/ 729574 w 2480553"/>
              <a:gd name="connsiteY3" fmla="*/ 19455 h 622570"/>
              <a:gd name="connsiteX4" fmla="*/ 515566 w 2480553"/>
              <a:gd name="connsiteY4" fmla="*/ 48638 h 622570"/>
              <a:gd name="connsiteX5" fmla="*/ 457200 w 2480553"/>
              <a:gd name="connsiteY5" fmla="*/ 58366 h 622570"/>
              <a:gd name="connsiteX6" fmla="*/ 389106 w 2480553"/>
              <a:gd name="connsiteY6" fmla="*/ 77821 h 622570"/>
              <a:gd name="connsiteX7" fmla="*/ 194553 w 2480553"/>
              <a:gd name="connsiteY7" fmla="*/ 116732 h 622570"/>
              <a:gd name="connsiteX8" fmla="*/ 126459 w 2480553"/>
              <a:gd name="connsiteY8" fmla="*/ 155643 h 622570"/>
              <a:gd name="connsiteX9" fmla="*/ 97276 w 2480553"/>
              <a:gd name="connsiteY9" fmla="*/ 184826 h 622570"/>
              <a:gd name="connsiteX10" fmla="*/ 68093 w 2480553"/>
              <a:gd name="connsiteY10" fmla="*/ 204281 h 622570"/>
              <a:gd name="connsiteX11" fmla="*/ 19455 w 2480553"/>
              <a:gd name="connsiteY11" fmla="*/ 262647 h 622570"/>
              <a:gd name="connsiteX12" fmla="*/ 0 w 2480553"/>
              <a:gd name="connsiteY12" fmla="*/ 330740 h 622570"/>
              <a:gd name="connsiteX13" fmla="*/ 19455 w 2480553"/>
              <a:gd name="connsiteY13" fmla="*/ 437745 h 622570"/>
              <a:gd name="connsiteX14" fmla="*/ 77821 w 2480553"/>
              <a:gd name="connsiteY14" fmla="*/ 486383 h 622570"/>
              <a:gd name="connsiteX15" fmla="*/ 136187 w 2480553"/>
              <a:gd name="connsiteY15" fmla="*/ 505838 h 622570"/>
              <a:gd name="connsiteX16" fmla="*/ 184825 w 2480553"/>
              <a:gd name="connsiteY16" fmla="*/ 535021 h 622570"/>
              <a:gd name="connsiteX17" fmla="*/ 272374 w 2480553"/>
              <a:gd name="connsiteY17" fmla="*/ 554477 h 622570"/>
              <a:gd name="connsiteX18" fmla="*/ 311285 w 2480553"/>
              <a:gd name="connsiteY18" fmla="*/ 564204 h 622570"/>
              <a:gd name="connsiteX19" fmla="*/ 476655 w 2480553"/>
              <a:gd name="connsiteY19" fmla="*/ 593387 h 622570"/>
              <a:gd name="connsiteX20" fmla="*/ 612842 w 2480553"/>
              <a:gd name="connsiteY20" fmla="*/ 603115 h 622570"/>
              <a:gd name="connsiteX21" fmla="*/ 778213 w 2480553"/>
              <a:gd name="connsiteY21" fmla="*/ 612843 h 622570"/>
              <a:gd name="connsiteX22" fmla="*/ 1196502 w 2480553"/>
              <a:gd name="connsiteY22" fmla="*/ 622570 h 622570"/>
              <a:gd name="connsiteX23" fmla="*/ 1857983 w 2480553"/>
              <a:gd name="connsiteY23" fmla="*/ 612843 h 622570"/>
              <a:gd name="connsiteX24" fmla="*/ 1955259 w 2480553"/>
              <a:gd name="connsiteY24" fmla="*/ 603115 h 622570"/>
              <a:gd name="connsiteX25" fmla="*/ 1984442 w 2480553"/>
              <a:gd name="connsiteY25" fmla="*/ 593387 h 622570"/>
              <a:gd name="connsiteX26" fmla="*/ 2033081 w 2480553"/>
              <a:gd name="connsiteY26" fmla="*/ 583660 h 622570"/>
              <a:gd name="connsiteX27" fmla="*/ 2081719 w 2480553"/>
              <a:gd name="connsiteY27" fmla="*/ 564204 h 622570"/>
              <a:gd name="connsiteX28" fmla="*/ 2178996 w 2480553"/>
              <a:gd name="connsiteY28" fmla="*/ 544749 h 622570"/>
              <a:gd name="connsiteX29" fmla="*/ 2266545 w 2480553"/>
              <a:gd name="connsiteY29" fmla="*/ 525294 h 622570"/>
              <a:gd name="connsiteX30" fmla="*/ 2344366 w 2480553"/>
              <a:gd name="connsiteY30" fmla="*/ 476655 h 622570"/>
              <a:gd name="connsiteX31" fmla="*/ 2373549 w 2480553"/>
              <a:gd name="connsiteY31" fmla="*/ 447472 h 622570"/>
              <a:gd name="connsiteX32" fmla="*/ 2412459 w 2480553"/>
              <a:gd name="connsiteY32" fmla="*/ 418289 h 622570"/>
              <a:gd name="connsiteX33" fmla="*/ 2451370 w 2480553"/>
              <a:gd name="connsiteY33" fmla="*/ 359923 h 622570"/>
              <a:gd name="connsiteX34" fmla="*/ 2480553 w 2480553"/>
              <a:gd name="connsiteY34" fmla="*/ 301557 h 622570"/>
              <a:gd name="connsiteX35" fmla="*/ 2470825 w 2480553"/>
              <a:gd name="connsiteY35" fmla="*/ 262647 h 622570"/>
              <a:gd name="connsiteX36" fmla="*/ 2412459 w 2480553"/>
              <a:gd name="connsiteY36" fmla="*/ 204281 h 622570"/>
              <a:gd name="connsiteX37" fmla="*/ 2383276 w 2480553"/>
              <a:gd name="connsiteY37" fmla="*/ 194553 h 622570"/>
              <a:gd name="connsiteX38" fmla="*/ 2344366 w 2480553"/>
              <a:gd name="connsiteY38" fmla="*/ 175098 h 622570"/>
              <a:gd name="connsiteX39" fmla="*/ 2247089 w 2480553"/>
              <a:gd name="connsiteY39" fmla="*/ 136187 h 622570"/>
              <a:gd name="connsiteX40" fmla="*/ 2188723 w 2480553"/>
              <a:gd name="connsiteY40" fmla="*/ 126460 h 622570"/>
              <a:gd name="connsiteX41" fmla="*/ 2110902 w 2480553"/>
              <a:gd name="connsiteY41" fmla="*/ 107004 h 622570"/>
              <a:gd name="connsiteX42" fmla="*/ 1692613 w 2480553"/>
              <a:gd name="connsiteY42" fmla="*/ 97277 h 622570"/>
              <a:gd name="connsiteX43" fmla="*/ 1439693 w 2480553"/>
              <a:gd name="connsiteY43" fmla="*/ 107004 h 622570"/>
              <a:gd name="connsiteX44" fmla="*/ 1147864 w 2480553"/>
              <a:gd name="connsiteY44" fmla="*/ 97277 h 622570"/>
              <a:gd name="connsiteX45" fmla="*/ 1070042 w 2480553"/>
              <a:gd name="connsiteY45" fmla="*/ 97277 h 622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2480553" h="622570">
                <a:moveTo>
                  <a:pt x="1186774" y="0"/>
                </a:moveTo>
                <a:cubicBezTo>
                  <a:pt x="1014786" y="28666"/>
                  <a:pt x="1229324" y="0"/>
                  <a:pt x="1079770" y="0"/>
                </a:cubicBezTo>
                <a:cubicBezTo>
                  <a:pt x="1024551" y="0"/>
                  <a:pt x="969534" y="6665"/>
                  <a:pt x="914400" y="9728"/>
                </a:cubicBezTo>
                <a:lnTo>
                  <a:pt x="729574" y="19455"/>
                </a:lnTo>
                <a:cubicBezTo>
                  <a:pt x="636424" y="25879"/>
                  <a:pt x="611932" y="32577"/>
                  <a:pt x="515566" y="48638"/>
                </a:cubicBezTo>
                <a:cubicBezTo>
                  <a:pt x="496111" y="51881"/>
                  <a:pt x="475911" y="52129"/>
                  <a:pt x="457200" y="58366"/>
                </a:cubicBezTo>
                <a:cubicBezTo>
                  <a:pt x="431387" y="66971"/>
                  <a:pt x="417033" y="72585"/>
                  <a:pt x="389106" y="77821"/>
                </a:cubicBezTo>
                <a:cubicBezTo>
                  <a:pt x="373476" y="80752"/>
                  <a:pt x="224236" y="101891"/>
                  <a:pt x="194553" y="116732"/>
                </a:cubicBezTo>
                <a:cubicBezTo>
                  <a:pt x="170762" y="128627"/>
                  <a:pt x="147086" y="138453"/>
                  <a:pt x="126459" y="155643"/>
                </a:cubicBezTo>
                <a:cubicBezTo>
                  <a:pt x="115891" y="164450"/>
                  <a:pt x="107844" y="176019"/>
                  <a:pt x="97276" y="184826"/>
                </a:cubicBezTo>
                <a:cubicBezTo>
                  <a:pt x="88295" y="192310"/>
                  <a:pt x="77074" y="196797"/>
                  <a:pt x="68093" y="204281"/>
                </a:cubicBezTo>
                <a:cubicBezTo>
                  <a:pt x="49652" y="219648"/>
                  <a:pt x="30387" y="240784"/>
                  <a:pt x="19455" y="262647"/>
                </a:cubicBezTo>
                <a:cubicBezTo>
                  <a:pt x="12476" y="276606"/>
                  <a:pt x="3118" y="318268"/>
                  <a:pt x="0" y="330740"/>
                </a:cubicBezTo>
                <a:cubicBezTo>
                  <a:pt x="413" y="334043"/>
                  <a:pt x="5612" y="416980"/>
                  <a:pt x="19455" y="437745"/>
                </a:cubicBezTo>
                <a:cubicBezTo>
                  <a:pt x="29101" y="452214"/>
                  <a:pt x="60820" y="478827"/>
                  <a:pt x="77821" y="486383"/>
                </a:cubicBezTo>
                <a:cubicBezTo>
                  <a:pt x="96561" y="494712"/>
                  <a:pt x="118602" y="495287"/>
                  <a:pt x="136187" y="505838"/>
                </a:cubicBezTo>
                <a:cubicBezTo>
                  <a:pt x="152400" y="515566"/>
                  <a:pt x="167548" y="527342"/>
                  <a:pt x="184825" y="535021"/>
                </a:cubicBezTo>
                <a:cubicBezTo>
                  <a:pt x="196686" y="540293"/>
                  <a:pt x="263914" y="552597"/>
                  <a:pt x="272374" y="554477"/>
                </a:cubicBezTo>
                <a:cubicBezTo>
                  <a:pt x="285425" y="557377"/>
                  <a:pt x="298212" y="561403"/>
                  <a:pt x="311285" y="564204"/>
                </a:cubicBezTo>
                <a:cubicBezTo>
                  <a:pt x="358522" y="574326"/>
                  <a:pt x="426111" y="588573"/>
                  <a:pt x="476655" y="593387"/>
                </a:cubicBezTo>
                <a:cubicBezTo>
                  <a:pt x="521961" y="597702"/>
                  <a:pt x="567425" y="600185"/>
                  <a:pt x="612842" y="603115"/>
                </a:cubicBezTo>
                <a:cubicBezTo>
                  <a:pt x="667946" y="606670"/>
                  <a:pt x="723025" y="611003"/>
                  <a:pt x="778213" y="612843"/>
                </a:cubicBezTo>
                <a:cubicBezTo>
                  <a:pt x="917603" y="617489"/>
                  <a:pt x="1057072" y="619328"/>
                  <a:pt x="1196502" y="622570"/>
                </a:cubicBezTo>
                <a:lnTo>
                  <a:pt x="1857983" y="612843"/>
                </a:lnTo>
                <a:cubicBezTo>
                  <a:pt x="1890559" y="612008"/>
                  <a:pt x="1923051" y="608070"/>
                  <a:pt x="1955259" y="603115"/>
                </a:cubicBezTo>
                <a:cubicBezTo>
                  <a:pt x="1965394" y="601556"/>
                  <a:pt x="1974494" y="595874"/>
                  <a:pt x="1984442" y="593387"/>
                </a:cubicBezTo>
                <a:cubicBezTo>
                  <a:pt x="2000482" y="589377"/>
                  <a:pt x="2016868" y="586902"/>
                  <a:pt x="2033081" y="583660"/>
                </a:cubicBezTo>
                <a:cubicBezTo>
                  <a:pt x="2049294" y="577175"/>
                  <a:pt x="2065153" y="569726"/>
                  <a:pt x="2081719" y="564204"/>
                </a:cubicBezTo>
                <a:cubicBezTo>
                  <a:pt x="2112682" y="553883"/>
                  <a:pt x="2147398" y="550494"/>
                  <a:pt x="2178996" y="544749"/>
                </a:cubicBezTo>
                <a:cubicBezTo>
                  <a:pt x="2224270" y="536517"/>
                  <a:pt x="2224915" y="535701"/>
                  <a:pt x="2266545" y="525294"/>
                </a:cubicBezTo>
                <a:cubicBezTo>
                  <a:pt x="2306401" y="505365"/>
                  <a:pt x="2309009" y="506961"/>
                  <a:pt x="2344366" y="476655"/>
                </a:cubicBezTo>
                <a:cubicBezTo>
                  <a:pt x="2354811" y="467702"/>
                  <a:pt x="2363104" y="456425"/>
                  <a:pt x="2373549" y="447472"/>
                </a:cubicBezTo>
                <a:cubicBezTo>
                  <a:pt x="2385858" y="436921"/>
                  <a:pt x="2401688" y="430406"/>
                  <a:pt x="2412459" y="418289"/>
                </a:cubicBezTo>
                <a:cubicBezTo>
                  <a:pt x="2427993" y="400813"/>
                  <a:pt x="2438400" y="379378"/>
                  <a:pt x="2451370" y="359923"/>
                </a:cubicBezTo>
                <a:cubicBezTo>
                  <a:pt x="2476512" y="322209"/>
                  <a:pt x="2467128" y="341830"/>
                  <a:pt x="2480553" y="301557"/>
                </a:cubicBezTo>
                <a:cubicBezTo>
                  <a:pt x="2477310" y="288587"/>
                  <a:pt x="2476091" y="274935"/>
                  <a:pt x="2470825" y="262647"/>
                </a:cubicBezTo>
                <a:cubicBezTo>
                  <a:pt x="2459359" y="235893"/>
                  <a:pt x="2437173" y="218403"/>
                  <a:pt x="2412459" y="204281"/>
                </a:cubicBezTo>
                <a:cubicBezTo>
                  <a:pt x="2403556" y="199194"/>
                  <a:pt x="2392701" y="198592"/>
                  <a:pt x="2383276" y="194553"/>
                </a:cubicBezTo>
                <a:cubicBezTo>
                  <a:pt x="2369948" y="188841"/>
                  <a:pt x="2357694" y="180810"/>
                  <a:pt x="2344366" y="175098"/>
                </a:cubicBezTo>
                <a:cubicBezTo>
                  <a:pt x="2312266" y="161341"/>
                  <a:pt x="2281537" y="141928"/>
                  <a:pt x="2247089" y="136187"/>
                </a:cubicBezTo>
                <a:cubicBezTo>
                  <a:pt x="2227634" y="132945"/>
                  <a:pt x="2208009" y="130593"/>
                  <a:pt x="2188723" y="126460"/>
                </a:cubicBezTo>
                <a:cubicBezTo>
                  <a:pt x="2162578" y="120857"/>
                  <a:pt x="2137634" y="107626"/>
                  <a:pt x="2110902" y="107004"/>
                </a:cubicBezTo>
                <a:lnTo>
                  <a:pt x="1692613" y="97277"/>
                </a:lnTo>
                <a:cubicBezTo>
                  <a:pt x="1608306" y="100519"/>
                  <a:pt x="1524062" y="107004"/>
                  <a:pt x="1439693" y="107004"/>
                </a:cubicBezTo>
                <a:cubicBezTo>
                  <a:pt x="1342363" y="107004"/>
                  <a:pt x="1245161" y="99837"/>
                  <a:pt x="1147864" y="97277"/>
                </a:cubicBezTo>
                <a:cubicBezTo>
                  <a:pt x="1121932" y="96595"/>
                  <a:pt x="1095983" y="97277"/>
                  <a:pt x="1070042" y="97277"/>
                </a:cubicBezTo>
              </a:path>
            </a:pathLst>
          </a:custGeom>
          <a:noFill/>
          <a:ln w="50800" cap="rnd">
            <a:solidFill>
              <a:srgbClr val="FF0000"/>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FF0000"/>
                </a:solidFill>
              </a:ln>
            </a:endParaRPr>
          </a:p>
        </p:txBody>
      </p:sp>
      <p:pic>
        <p:nvPicPr>
          <p:cNvPr id="12" name="Graphic 11" descr="RightPointingBackhandIndex">
            <a:extLst>
              <a:ext uri="{FF2B5EF4-FFF2-40B4-BE49-F238E27FC236}">
                <a16:creationId xmlns:a16="http://schemas.microsoft.com/office/drawing/2014/main" id="{92EAA072-1A1E-C341-9E01-1DF256A8D2B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46464" y="5445528"/>
            <a:ext cx="520222" cy="520222"/>
          </a:xfrm>
          <a:prstGeom prst="rect">
            <a:avLst/>
          </a:prstGeom>
        </p:spPr>
      </p:pic>
      <p:pic>
        <p:nvPicPr>
          <p:cNvPr id="13" name="Graphic 12" descr="RightPointingBackhandIndex">
            <a:extLst>
              <a:ext uri="{FF2B5EF4-FFF2-40B4-BE49-F238E27FC236}">
                <a16:creationId xmlns:a16="http://schemas.microsoft.com/office/drawing/2014/main" id="{DD93F897-5D92-CC47-B67E-0C68B2FB951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46464" y="5759853"/>
            <a:ext cx="520222" cy="520222"/>
          </a:xfrm>
          <a:prstGeom prst="rect">
            <a:avLst/>
          </a:prstGeom>
        </p:spPr>
      </p:pic>
      <p:pic>
        <p:nvPicPr>
          <p:cNvPr id="14" name="Graphic 13" descr="RightPointingBackhandIndex">
            <a:extLst>
              <a:ext uri="{FF2B5EF4-FFF2-40B4-BE49-F238E27FC236}">
                <a16:creationId xmlns:a16="http://schemas.microsoft.com/office/drawing/2014/main" id="{FCB67CB7-A617-8643-A4CD-64429CC32BB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46464" y="6017026"/>
            <a:ext cx="520222" cy="520222"/>
          </a:xfrm>
          <a:prstGeom prst="rect">
            <a:avLst/>
          </a:prstGeom>
        </p:spPr>
      </p:pic>
      <p:pic>
        <p:nvPicPr>
          <p:cNvPr id="15" name="Graphic 14" descr="RightPointingBackhandIndex">
            <a:extLst>
              <a:ext uri="{FF2B5EF4-FFF2-40B4-BE49-F238E27FC236}">
                <a16:creationId xmlns:a16="http://schemas.microsoft.com/office/drawing/2014/main" id="{28883D7E-BB21-2249-BD05-421F5D297EE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375327" y="6031315"/>
            <a:ext cx="520222" cy="520222"/>
          </a:xfrm>
          <a:prstGeom prst="rect">
            <a:avLst/>
          </a:prstGeom>
        </p:spPr>
      </p:pic>
    </p:spTree>
    <p:extLst>
      <p:ext uri="{BB962C8B-B14F-4D97-AF65-F5344CB8AC3E}">
        <p14:creationId xmlns:p14="http://schemas.microsoft.com/office/powerpoint/2010/main" val="1751049481"/>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heel(1)">
                                      <p:cBhvr>
                                        <p:cTn id="7" dur="10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heel(1)">
                                      <p:cBhvr>
                                        <p:cTn id="12" dur="10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21" presetClass="entr" presetSubtype="1" fill="hold" grpId="0" nodeType="click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wheel(1)">
                                      <p:cBhvr>
                                        <p:cTn id="33" dur="1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4E0A3ED1-C512-4B42-9DF2-2A7390577C1B}"/>
              </a:ext>
            </a:extLst>
          </p:cNvPr>
          <p:cNvSpPr>
            <a:spLocks noGrp="1"/>
          </p:cNvSpPr>
          <p:nvPr>
            <p:ph type="title"/>
          </p:nvPr>
        </p:nvSpPr>
        <p:spPr>
          <a:xfrm>
            <a:off x="637907" y="750407"/>
            <a:ext cx="10515600" cy="849787"/>
          </a:xfrm>
        </p:spPr>
        <p:txBody>
          <a:bodyPr/>
          <a:lstStyle/>
          <a:p>
            <a:r>
              <a:rPr lang="en-US" b="1" dirty="0">
                <a:solidFill>
                  <a:srgbClr val="FF0000"/>
                </a:solidFill>
                <a:latin typeface="Adobe Garamond Pro" panose="02020502060506020403" pitchFamily="18" charset="77"/>
              </a:rPr>
              <a:t>The Bias Rating</a:t>
            </a:r>
          </a:p>
        </p:txBody>
      </p:sp>
      <p:sp>
        <p:nvSpPr>
          <p:cNvPr id="7" name="Content Placeholder 2">
            <a:extLst>
              <a:ext uri="{FF2B5EF4-FFF2-40B4-BE49-F238E27FC236}">
                <a16:creationId xmlns:a16="http://schemas.microsoft.com/office/drawing/2014/main" id="{D6414F5D-3D0F-2246-9743-3BCDCF6C3696}"/>
              </a:ext>
            </a:extLst>
          </p:cNvPr>
          <p:cNvSpPr>
            <a:spLocks noGrp="1"/>
          </p:cNvSpPr>
          <p:nvPr>
            <p:ph idx="1"/>
          </p:nvPr>
        </p:nvSpPr>
        <p:spPr>
          <a:xfrm>
            <a:off x="637907" y="1641067"/>
            <a:ext cx="10876760" cy="5031195"/>
          </a:xfrm>
        </p:spPr>
        <p:txBody>
          <a:bodyPr>
            <a:normAutofit/>
          </a:bodyPr>
          <a:lstStyle/>
          <a:p>
            <a:pPr marL="0" indent="0">
              <a:lnSpc>
                <a:spcPct val="120000"/>
              </a:lnSpc>
              <a:spcBef>
                <a:spcPts val="1600"/>
              </a:spcBef>
              <a:buNone/>
            </a:pPr>
            <a:r>
              <a:rPr lang="en-US" sz="3900" b="1" dirty="0">
                <a:latin typeface="Adobe Garamond Pro" panose="02020502060506020403" pitchFamily="18" charset="77"/>
              </a:rPr>
              <a:t>Liberal, Conservative or Neutral?</a:t>
            </a:r>
          </a:p>
          <a:p>
            <a:pPr marL="457200" lvl="1" indent="0">
              <a:lnSpc>
                <a:spcPct val="120000"/>
              </a:lnSpc>
              <a:spcBef>
                <a:spcPts val="1600"/>
              </a:spcBef>
              <a:buNone/>
            </a:pPr>
            <a:r>
              <a:rPr lang="en-US" sz="2800" b="1" dirty="0">
                <a:latin typeface="Adobe Garamond Pro" panose="02020502060506020403" pitchFamily="18" charset="77"/>
              </a:rPr>
              <a:t>Extreme Left (Liberal) Views</a:t>
            </a:r>
          </a:p>
          <a:p>
            <a:pPr marL="457200" lvl="1" indent="0">
              <a:lnSpc>
                <a:spcPct val="120000"/>
              </a:lnSpc>
              <a:spcBef>
                <a:spcPts val="1600"/>
              </a:spcBef>
              <a:buNone/>
            </a:pPr>
            <a:r>
              <a:rPr lang="en-US" sz="2800" b="1" dirty="0">
                <a:latin typeface="Adobe Garamond Pro" panose="02020502060506020403" pitchFamily="18" charset="77"/>
              </a:rPr>
              <a:t>Moderate Left (Liberal) Views</a:t>
            </a:r>
          </a:p>
          <a:p>
            <a:pPr marL="457200" lvl="1" indent="0">
              <a:lnSpc>
                <a:spcPct val="120000"/>
              </a:lnSpc>
              <a:spcBef>
                <a:spcPts val="1600"/>
              </a:spcBef>
              <a:buNone/>
            </a:pPr>
            <a:r>
              <a:rPr lang="en-US" sz="2800" b="1" dirty="0">
                <a:latin typeface="Adobe Garamond Pro" panose="02020502060506020403" pitchFamily="18" charset="77"/>
              </a:rPr>
              <a:t>Centrist (Neutral) Views</a:t>
            </a:r>
          </a:p>
          <a:p>
            <a:pPr marL="457200" lvl="1" indent="0">
              <a:lnSpc>
                <a:spcPct val="120000"/>
              </a:lnSpc>
              <a:spcBef>
                <a:spcPts val="1600"/>
              </a:spcBef>
              <a:buNone/>
            </a:pPr>
            <a:r>
              <a:rPr lang="en-US" sz="2800" b="1" dirty="0">
                <a:latin typeface="Adobe Garamond Pro" panose="02020502060506020403" pitchFamily="18" charset="77"/>
              </a:rPr>
              <a:t>Moderate Right (Conservative) Views</a:t>
            </a:r>
          </a:p>
          <a:p>
            <a:pPr marL="457200" lvl="1" indent="0">
              <a:lnSpc>
                <a:spcPct val="120000"/>
              </a:lnSpc>
              <a:spcBef>
                <a:spcPts val="1600"/>
              </a:spcBef>
              <a:buNone/>
            </a:pPr>
            <a:r>
              <a:rPr lang="en-US" sz="2800" b="1" dirty="0">
                <a:latin typeface="Adobe Garamond Pro" panose="02020502060506020403" pitchFamily="18" charset="77"/>
              </a:rPr>
              <a:t>Moderate Right (Conservative) Views</a:t>
            </a:r>
          </a:p>
        </p:txBody>
      </p:sp>
      <p:cxnSp>
        <p:nvCxnSpPr>
          <p:cNvPr id="8" name="Straight Connector 7">
            <a:extLst>
              <a:ext uri="{FF2B5EF4-FFF2-40B4-BE49-F238E27FC236}">
                <a16:creationId xmlns:a16="http://schemas.microsoft.com/office/drawing/2014/main" id="{5F739E14-7937-324F-B3C8-E01107EE87FA}"/>
              </a:ext>
            </a:extLst>
          </p:cNvPr>
          <p:cNvCxnSpPr>
            <a:cxnSpLocks/>
          </p:cNvCxnSpPr>
          <p:nvPr/>
        </p:nvCxnSpPr>
        <p:spPr>
          <a:xfrm>
            <a:off x="637907" y="1600194"/>
            <a:ext cx="10876760" cy="0"/>
          </a:xfrm>
          <a:prstGeom prst="line">
            <a:avLst/>
          </a:prstGeom>
          <a:ln w="15875">
            <a:solidFill>
              <a:srgbClr val="FF0000"/>
            </a:solidFill>
          </a:ln>
        </p:spPr>
        <p:style>
          <a:lnRef idx="1">
            <a:schemeClr val="accent2"/>
          </a:lnRef>
          <a:fillRef idx="0">
            <a:schemeClr val="accent2"/>
          </a:fillRef>
          <a:effectRef idx="0">
            <a:schemeClr val="accent2"/>
          </a:effectRef>
          <a:fontRef idx="minor">
            <a:schemeClr val="tx1"/>
          </a:fontRef>
        </p:style>
      </p:cxnSp>
      <p:pic>
        <p:nvPicPr>
          <p:cNvPr id="9" name="Picture 8">
            <a:extLst>
              <a:ext uri="{FF2B5EF4-FFF2-40B4-BE49-F238E27FC236}">
                <a16:creationId xmlns:a16="http://schemas.microsoft.com/office/drawing/2014/main" id="{98F1AC8F-416A-F448-8D7E-064603506A63}"/>
              </a:ext>
            </a:extLst>
          </p:cNvPr>
          <p:cNvPicPr>
            <a:picLocks noChangeAspect="1"/>
          </p:cNvPicPr>
          <p:nvPr/>
        </p:nvPicPr>
        <p:blipFill>
          <a:blip r:embed="rId3"/>
          <a:stretch>
            <a:fillRect/>
          </a:stretch>
        </p:blipFill>
        <p:spPr>
          <a:xfrm>
            <a:off x="7500938" y="2582206"/>
            <a:ext cx="3200400" cy="533399"/>
          </a:xfrm>
          <a:prstGeom prst="rect">
            <a:avLst/>
          </a:prstGeom>
        </p:spPr>
      </p:pic>
      <p:pic>
        <p:nvPicPr>
          <p:cNvPr id="11" name="Picture 10">
            <a:extLst>
              <a:ext uri="{FF2B5EF4-FFF2-40B4-BE49-F238E27FC236}">
                <a16:creationId xmlns:a16="http://schemas.microsoft.com/office/drawing/2014/main" id="{1C0C7777-7F05-5740-9218-661C80A2FF8B}"/>
              </a:ext>
            </a:extLst>
          </p:cNvPr>
          <p:cNvPicPr>
            <a:picLocks noChangeAspect="1"/>
          </p:cNvPicPr>
          <p:nvPr/>
        </p:nvPicPr>
        <p:blipFill>
          <a:blip r:embed="rId4"/>
          <a:stretch>
            <a:fillRect/>
          </a:stretch>
        </p:blipFill>
        <p:spPr>
          <a:xfrm>
            <a:off x="7500938" y="3315614"/>
            <a:ext cx="3200400" cy="533399"/>
          </a:xfrm>
          <a:prstGeom prst="rect">
            <a:avLst/>
          </a:prstGeom>
        </p:spPr>
      </p:pic>
      <p:pic>
        <p:nvPicPr>
          <p:cNvPr id="12" name="Picture 11">
            <a:extLst>
              <a:ext uri="{FF2B5EF4-FFF2-40B4-BE49-F238E27FC236}">
                <a16:creationId xmlns:a16="http://schemas.microsoft.com/office/drawing/2014/main" id="{4DAFD02B-B896-1348-99B7-0B940E886F8B}"/>
              </a:ext>
            </a:extLst>
          </p:cNvPr>
          <p:cNvPicPr>
            <a:picLocks noChangeAspect="1"/>
          </p:cNvPicPr>
          <p:nvPr/>
        </p:nvPicPr>
        <p:blipFill>
          <a:blip r:embed="rId5"/>
          <a:stretch>
            <a:fillRect/>
          </a:stretch>
        </p:blipFill>
        <p:spPr>
          <a:xfrm>
            <a:off x="7500938" y="4049022"/>
            <a:ext cx="3200401" cy="533401"/>
          </a:xfrm>
          <a:prstGeom prst="rect">
            <a:avLst/>
          </a:prstGeom>
        </p:spPr>
      </p:pic>
      <p:pic>
        <p:nvPicPr>
          <p:cNvPr id="13" name="Picture 12">
            <a:extLst>
              <a:ext uri="{FF2B5EF4-FFF2-40B4-BE49-F238E27FC236}">
                <a16:creationId xmlns:a16="http://schemas.microsoft.com/office/drawing/2014/main" id="{35545795-F472-214B-9085-08C975DF394B}"/>
              </a:ext>
            </a:extLst>
          </p:cNvPr>
          <p:cNvPicPr>
            <a:picLocks noChangeAspect="1"/>
          </p:cNvPicPr>
          <p:nvPr/>
        </p:nvPicPr>
        <p:blipFill>
          <a:blip r:embed="rId6"/>
          <a:stretch>
            <a:fillRect/>
          </a:stretch>
        </p:blipFill>
        <p:spPr>
          <a:xfrm>
            <a:off x="7500938" y="4782432"/>
            <a:ext cx="3200400" cy="533399"/>
          </a:xfrm>
          <a:prstGeom prst="rect">
            <a:avLst/>
          </a:prstGeom>
        </p:spPr>
      </p:pic>
      <p:pic>
        <p:nvPicPr>
          <p:cNvPr id="14" name="Picture 13">
            <a:extLst>
              <a:ext uri="{FF2B5EF4-FFF2-40B4-BE49-F238E27FC236}">
                <a16:creationId xmlns:a16="http://schemas.microsoft.com/office/drawing/2014/main" id="{FB20CEFC-3C94-004A-9235-ACA2CA96E8BF}"/>
              </a:ext>
            </a:extLst>
          </p:cNvPr>
          <p:cNvPicPr>
            <a:picLocks noChangeAspect="1"/>
          </p:cNvPicPr>
          <p:nvPr/>
        </p:nvPicPr>
        <p:blipFill>
          <a:blip r:embed="rId7"/>
          <a:stretch>
            <a:fillRect/>
          </a:stretch>
        </p:blipFill>
        <p:spPr>
          <a:xfrm>
            <a:off x="7500938" y="5515840"/>
            <a:ext cx="3200400" cy="533399"/>
          </a:xfrm>
          <a:prstGeom prst="rect">
            <a:avLst/>
          </a:prstGeom>
        </p:spPr>
      </p:pic>
    </p:spTree>
    <p:extLst>
      <p:ext uri="{BB962C8B-B14F-4D97-AF65-F5344CB8AC3E}">
        <p14:creationId xmlns:p14="http://schemas.microsoft.com/office/powerpoint/2010/main" val="3888833213"/>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1">
            <a:extLst>
              <a:ext uri="{FF2B5EF4-FFF2-40B4-BE49-F238E27FC236}">
                <a16:creationId xmlns:a16="http://schemas.microsoft.com/office/drawing/2014/main" id="{16DBE962-753A-C140-97D4-385B2CC78BBF}"/>
              </a:ext>
            </a:extLst>
          </p:cNvPr>
          <p:cNvSpPr>
            <a:spLocks noGrp="1"/>
          </p:cNvSpPr>
          <p:nvPr>
            <p:ph type="title"/>
          </p:nvPr>
        </p:nvSpPr>
        <p:spPr>
          <a:xfrm>
            <a:off x="637907" y="750407"/>
            <a:ext cx="10515600" cy="849787"/>
          </a:xfrm>
        </p:spPr>
        <p:txBody>
          <a:bodyPr/>
          <a:lstStyle/>
          <a:p>
            <a:r>
              <a:rPr lang="en-US" b="1" dirty="0">
                <a:solidFill>
                  <a:srgbClr val="FF0000"/>
                </a:solidFill>
                <a:latin typeface="Adobe Garamond Pro" panose="02020502060506020403" pitchFamily="18" charset="77"/>
              </a:rPr>
              <a:t>The Bias Rating</a:t>
            </a:r>
          </a:p>
        </p:txBody>
      </p:sp>
      <p:sp>
        <p:nvSpPr>
          <p:cNvPr id="22" name="Content Placeholder 2">
            <a:extLst>
              <a:ext uri="{FF2B5EF4-FFF2-40B4-BE49-F238E27FC236}">
                <a16:creationId xmlns:a16="http://schemas.microsoft.com/office/drawing/2014/main" id="{F638C25F-C326-C94E-B328-418E2AE48E34}"/>
              </a:ext>
            </a:extLst>
          </p:cNvPr>
          <p:cNvSpPr>
            <a:spLocks noGrp="1"/>
          </p:cNvSpPr>
          <p:nvPr>
            <p:ph idx="1"/>
          </p:nvPr>
        </p:nvSpPr>
        <p:spPr>
          <a:xfrm>
            <a:off x="637907" y="1641067"/>
            <a:ext cx="10876760" cy="5031195"/>
          </a:xfrm>
        </p:spPr>
        <p:txBody>
          <a:bodyPr>
            <a:normAutofit/>
          </a:bodyPr>
          <a:lstStyle/>
          <a:p>
            <a:pPr marL="0" indent="0">
              <a:lnSpc>
                <a:spcPct val="120000"/>
              </a:lnSpc>
              <a:spcBef>
                <a:spcPts val="1600"/>
              </a:spcBef>
              <a:buNone/>
            </a:pPr>
            <a:r>
              <a:rPr lang="en-US" sz="3900" b="1" dirty="0">
                <a:latin typeface="Adobe Garamond Pro" panose="02020502060506020403" pitchFamily="18" charset="77"/>
              </a:rPr>
              <a:t>Liberal, Conservative or Neutral?</a:t>
            </a:r>
          </a:p>
          <a:p>
            <a:pPr marL="457200" lvl="1" indent="0">
              <a:lnSpc>
                <a:spcPct val="120000"/>
              </a:lnSpc>
              <a:spcBef>
                <a:spcPts val="1600"/>
              </a:spcBef>
              <a:buNone/>
            </a:pPr>
            <a:r>
              <a:rPr lang="en-US" sz="2800" b="1" dirty="0">
                <a:latin typeface="Adobe Garamond Pro" panose="02020502060506020403" pitchFamily="18" charset="77"/>
              </a:rPr>
              <a:t>Extreme Left (Liberal) Views</a:t>
            </a:r>
          </a:p>
          <a:p>
            <a:pPr marL="457200" lvl="1" indent="0">
              <a:lnSpc>
                <a:spcPct val="120000"/>
              </a:lnSpc>
              <a:spcBef>
                <a:spcPts val="1600"/>
              </a:spcBef>
              <a:buNone/>
            </a:pPr>
            <a:r>
              <a:rPr lang="en-US" sz="2800" b="1" dirty="0">
                <a:latin typeface="Adobe Garamond Pro" panose="02020502060506020403" pitchFamily="18" charset="77"/>
              </a:rPr>
              <a:t>Moderate Left (Liberal) Views</a:t>
            </a:r>
          </a:p>
          <a:p>
            <a:pPr marL="457200" lvl="1" indent="0">
              <a:lnSpc>
                <a:spcPct val="120000"/>
              </a:lnSpc>
              <a:spcBef>
                <a:spcPts val="1600"/>
              </a:spcBef>
              <a:buNone/>
            </a:pPr>
            <a:r>
              <a:rPr lang="en-US" sz="2800" b="1" dirty="0">
                <a:latin typeface="Adobe Garamond Pro" panose="02020502060506020403" pitchFamily="18" charset="77"/>
              </a:rPr>
              <a:t>Centrist (Neutral) Views</a:t>
            </a:r>
          </a:p>
          <a:p>
            <a:pPr marL="457200" lvl="1" indent="0">
              <a:lnSpc>
                <a:spcPct val="120000"/>
              </a:lnSpc>
              <a:spcBef>
                <a:spcPts val="1600"/>
              </a:spcBef>
              <a:buNone/>
            </a:pPr>
            <a:r>
              <a:rPr lang="en-US" sz="2800" b="1" dirty="0">
                <a:latin typeface="Adobe Garamond Pro" panose="02020502060506020403" pitchFamily="18" charset="77"/>
              </a:rPr>
              <a:t>Moderate Right (Conservative) Views</a:t>
            </a:r>
          </a:p>
          <a:p>
            <a:pPr marL="457200" lvl="1" indent="0">
              <a:lnSpc>
                <a:spcPct val="120000"/>
              </a:lnSpc>
              <a:spcBef>
                <a:spcPts val="1600"/>
              </a:spcBef>
              <a:buNone/>
            </a:pPr>
            <a:r>
              <a:rPr lang="en-US" sz="2800" b="1" dirty="0">
                <a:latin typeface="Adobe Garamond Pro" panose="02020502060506020403" pitchFamily="18" charset="77"/>
              </a:rPr>
              <a:t>Moderate Right (Conservative) Views</a:t>
            </a:r>
          </a:p>
        </p:txBody>
      </p:sp>
      <p:cxnSp>
        <p:nvCxnSpPr>
          <p:cNvPr id="23" name="Straight Connector 22">
            <a:extLst>
              <a:ext uri="{FF2B5EF4-FFF2-40B4-BE49-F238E27FC236}">
                <a16:creationId xmlns:a16="http://schemas.microsoft.com/office/drawing/2014/main" id="{6702EAED-CDE1-3940-B1B8-1B17EC6B8CFD}"/>
              </a:ext>
            </a:extLst>
          </p:cNvPr>
          <p:cNvCxnSpPr>
            <a:cxnSpLocks/>
          </p:cNvCxnSpPr>
          <p:nvPr/>
        </p:nvCxnSpPr>
        <p:spPr>
          <a:xfrm>
            <a:off x="637907" y="1600194"/>
            <a:ext cx="10876760" cy="0"/>
          </a:xfrm>
          <a:prstGeom prst="line">
            <a:avLst/>
          </a:prstGeom>
          <a:ln w="15875">
            <a:solidFill>
              <a:srgbClr val="FF0000"/>
            </a:solidFill>
          </a:ln>
        </p:spPr>
        <p:style>
          <a:lnRef idx="1">
            <a:schemeClr val="accent2"/>
          </a:lnRef>
          <a:fillRef idx="0">
            <a:schemeClr val="accent2"/>
          </a:fillRef>
          <a:effectRef idx="0">
            <a:schemeClr val="accent2"/>
          </a:effectRef>
          <a:fontRef idx="minor">
            <a:schemeClr val="tx1"/>
          </a:fontRef>
        </p:style>
      </p:cxnSp>
      <p:pic>
        <p:nvPicPr>
          <p:cNvPr id="24" name="Picture 23">
            <a:extLst>
              <a:ext uri="{FF2B5EF4-FFF2-40B4-BE49-F238E27FC236}">
                <a16:creationId xmlns:a16="http://schemas.microsoft.com/office/drawing/2014/main" id="{A50406AB-5452-FA4B-98ED-B1D98386E204}"/>
              </a:ext>
            </a:extLst>
          </p:cNvPr>
          <p:cNvPicPr>
            <a:picLocks noChangeAspect="1"/>
          </p:cNvPicPr>
          <p:nvPr/>
        </p:nvPicPr>
        <p:blipFill>
          <a:blip r:embed="rId3"/>
          <a:stretch>
            <a:fillRect/>
          </a:stretch>
        </p:blipFill>
        <p:spPr>
          <a:xfrm>
            <a:off x="7500938" y="2582206"/>
            <a:ext cx="3200400" cy="533399"/>
          </a:xfrm>
          <a:prstGeom prst="rect">
            <a:avLst/>
          </a:prstGeom>
        </p:spPr>
      </p:pic>
      <p:pic>
        <p:nvPicPr>
          <p:cNvPr id="25" name="Picture 24">
            <a:extLst>
              <a:ext uri="{FF2B5EF4-FFF2-40B4-BE49-F238E27FC236}">
                <a16:creationId xmlns:a16="http://schemas.microsoft.com/office/drawing/2014/main" id="{1E3B4597-02E8-3F4E-8C71-FF53AFF7D9E5}"/>
              </a:ext>
            </a:extLst>
          </p:cNvPr>
          <p:cNvPicPr>
            <a:picLocks noChangeAspect="1"/>
          </p:cNvPicPr>
          <p:nvPr/>
        </p:nvPicPr>
        <p:blipFill>
          <a:blip r:embed="rId4"/>
          <a:stretch>
            <a:fillRect/>
          </a:stretch>
        </p:blipFill>
        <p:spPr>
          <a:xfrm>
            <a:off x="7500938" y="3315614"/>
            <a:ext cx="3200400" cy="533399"/>
          </a:xfrm>
          <a:prstGeom prst="rect">
            <a:avLst/>
          </a:prstGeom>
        </p:spPr>
      </p:pic>
      <p:pic>
        <p:nvPicPr>
          <p:cNvPr id="26" name="Picture 25">
            <a:extLst>
              <a:ext uri="{FF2B5EF4-FFF2-40B4-BE49-F238E27FC236}">
                <a16:creationId xmlns:a16="http://schemas.microsoft.com/office/drawing/2014/main" id="{1882298C-3B27-3647-AD08-E4BA088ADF9A}"/>
              </a:ext>
            </a:extLst>
          </p:cNvPr>
          <p:cNvPicPr>
            <a:picLocks noChangeAspect="1"/>
          </p:cNvPicPr>
          <p:nvPr/>
        </p:nvPicPr>
        <p:blipFill>
          <a:blip r:embed="rId5"/>
          <a:stretch>
            <a:fillRect/>
          </a:stretch>
        </p:blipFill>
        <p:spPr>
          <a:xfrm>
            <a:off x="7500938" y="4049022"/>
            <a:ext cx="3200401" cy="533401"/>
          </a:xfrm>
          <a:prstGeom prst="rect">
            <a:avLst/>
          </a:prstGeom>
        </p:spPr>
      </p:pic>
      <p:pic>
        <p:nvPicPr>
          <p:cNvPr id="27" name="Picture 26">
            <a:extLst>
              <a:ext uri="{FF2B5EF4-FFF2-40B4-BE49-F238E27FC236}">
                <a16:creationId xmlns:a16="http://schemas.microsoft.com/office/drawing/2014/main" id="{B46515A0-F198-614C-9FF0-8984EE767D7D}"/>
              </a:ext>
            </a:extLst>
          </p:cNvPr>
          <p:cNvPicPr>
            <a:picLocks noChangeAspect="1"/>
          </p:cNvPicPr>
          <p:nvPr/>
        </p:nvPicPr>
        <p:blipFill>
          <a:blip r:embed="rId6"/>
          <a:stretch>
            <a:fillRect/>
          </a:stretch>
        </p:blipFill>
        <p:spPr>
          <a:xfrm>
            <a:off x="7500938" y="4782432"/>
            <a:ext cx="3200400" cy="533399"/>
          </a:xfrm>
          <a:prstGeom prst="rect">
            <a:avLst/>
          </a:prstGeom>
        </p:spPr>
      </p:pic>
      <p:pic>
        <p:nvPicPr>
          <p:cNvPr id="28" name="Picture 27">
            <a:extLst>
              <a:ext uri="{FF2B5EF4-FFF2-40B4-BE49-F238E27FC236}">
                <a16:creationId xmlns:a16="http://schemas.microsoft.com/office/drawing/2014/main" id="{4C385C47-0F8E-2C4D-B43E-8DDA1CAC6591}"/>
              </a:ext>
            </a:extLst>
          </p:cNvPr>
          <p:cNvPicPr>
            <a:picLocks noChangeAspect="1"/>
          </p:cNvPicPr>
          <p:nvPr/>
        </p:nvPicPr>
        <p:blipFill>
          <a:blip r:embed="rId7"/>
          <a:stretch>
            <a:fillRect/>
          </a:stretch>
        </p:blipFill>
        <p:spPr>
          <a:xfrm>
            <a:off x="7500938" y="5515840"/>
            <a:ext cx="3200400" cy="533399"/>
          </a:xfrm>
          <a:prstGeom prst="rect">
            <a:avLst/>
          </a:prstGeom>
        </p:spPr>
      </p:pic>
      <p:pic>
        <p:nvPicPr>
          <p:cNvPr id="5" name="Picture 4">
            <a:extLst>
              <a:ext uri="{FF2B5EF4-FFF2-40B4-BE49-F238E27FC236}">
                <a16:creationId xmlns:a16="http://schemas.microsoft.com/office/drawing/2014/main" id="{AD2ED646-1B52-3A4F-A758-58622AA5A4F5}"/>
              </a:ext>
            </a:extLst>
          </p:cNvPr>
          <p:cNvPicPr>
            <a:picLocks noChangeAspect="1"/>
          </p:cNvPicPr>
          <p:nvPr/>
        </p:nvPicPr>
        <p:blipFill>
          <a:blip r:embed="rId8"/>
          <a:stretch>
            <a:fillRect/>
          </a:stretch>
        </p:blipFill>
        <p:spPr>
          <a:xfrm>
            <a:off x="666292" y="264788"/>
            <a:ext cx="6102654" cy="4250062"/>
          </a:xfrm>
          <a:prstGeom prst="rect">
            <a:avLst/>
          </a:prstGeom>
          <a:effectLst>
            <a:outerShdw blurRad="88900" dist="127000" dir="8100000" algn="tr" rotWithShape="0">
              <a:prstClr val="black">
                <a:alpha val="20000"/>
              </a:prstClr>
            </a:outerShdw>
          </a:effectLst>
        </p:spPr>
      </p:pic>
      <p:pic>
        <p:nvPicPr>
          <p:cNvPr id="7" name="Picture 6">
            <a:extLst>
              <a:ext uri="{FF2B5EF4-FFF2-40B4-BE49-F238E27FC236}">
                <a16:creationId xmlns:a16="http://schemas.microsoft.com/office/drawing/2014/main" id="{C666280C-275C-9E41-B54F-83E38DD97E8D}"/>
              </a:ext>
            </a:extLst>
          </p:cNvPr>
          <p:cNvPicPr>
            <a:picLocks noChangeAspect="1"/>
          </p:cNvPicPr>
          <p:nvPr/>
        </p:nvPicPr>
        <p:blipFill>
          <a:blip r:embed="rId9"/>
          <a:stretch>
            <a:fillRect/>
          </a:stretch>
        </p:blipFill>
        <p:spPr>
          <a:xfrm>
            <a:off x="6795981" y="262798"/>
            <a:ext cx="3277510" cy="6336519"/>
          </a:xfrm>
          <a:prstGeom prst="rect">
            <a:avLst/>
          </a:prstGeom>
          <a:effectLst>
            <a:outerShdw blurRad="101600" dist="127000" dir="2700000" algn="tl" rotWithShape="0">
              <a:prstClr val="black">
                <a:alpha val="24000"/>
              </a:prstClr>
            </a:outerShdw>
          </a:effectLst>
        </p:spPr>
      </p:pic>
      <p:pic>
        <p:nvPicPr>
          <p:cNvPr id="9" name="Picture 8">
            <a:extLst>
              <a:ext uri="{FF2B5EF4-FFF2-40B4-BE49-F238E27FC236}">
                <a16:creationId xmlns:a16="http://schemas.microsoft.com/office/drawing/2014/main" id="{6CBA85F8-D1AE-2942-B279-3E3AF2205B00}"/>
              </a:ext>
            </a:extLst>
          </p:cNvPr>
          <p:cNvPicPr>
            <a:picLocks noChangeAspect="1"/>
          </p:cNvPicPr>
          <p:nvPr/>
        </p:nvPicPr>
        <p:blipFill>
          <a:blip r:embed="rId10"/>
          <a:stretch>
            <a:fillRect/>
          </a:stretch>
        </p:blipFill>
        <p:spPr>
          <a:xfrm>
            <a:off x="2943225" y="1624589"/>
            <a:ext cx="5500687" cy="5044177"/>
          </a:xfrm>
          <a:prstGeom prst="rect">
            <a:avLst/>
          </a:prstGeom>
          <a:effectLst>
            <a:outerShdw blurRad="190500" dist="127000" dir="5400000" algn="t" rotWithShape="0">
              <a:prstClr val="black">
                <a:alpha val="35000"/>
              </a:prstClr>
            </a:outerShdw>
          </a:effectLst>
        </p:spPr>
      </p:pic>
    </p:spTree>
    <p:extLst>
      <p:ext uri="{BB962C8B-B14F-4D97-AF65-F5344CB8AC3E}">
        <p14:creationId xmlns:p14="http://schemas.microsoft.com/office/powerpoint/2010/main" val="3824622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p:tgtEl>
                                          <p:spTgt spid="5"/>
                                        </p:tgtEl>
                                        <p:attrNameLst>
                                          <p:attrName>ppt_y</p:attrName>
                                        </p:attrNameLst>
                                      </p:cBhvr>
                                      <p:tavLst>
                                        <p:tav tm="0">
                                          <p:val>
                                            <p:strVal val="#ppt_y-#ppt_h*1.125000"/>
                                          </p:val>
                                        </p:tav>
                                        <p:tav tm="100000">
                                          <p:val>
                                            <p:strVal val="#ppt_y"/>
                                          </p:val>
                                        </p:tav>
                                      </p:tavLst>
                                    </p:anim>
                                    <p:animEffect transition="in" filter="wipe(down)">
                                      <p:cBhvr>
                                        <p:cTn id="8" dur="500"/>
                                        <p:tgtEl>
                                          <p:spTgt spid="5"/>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8"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p:tgtEl>
                                          <p:spTgt spid="7"/>
                                        </p:tgtEl>
                                        <p:attrNameLst>
                                          <p:attrName>ppt_x</p:attrName>
                                        </p:attrNameLst>
                                      </p:cBhvr>
                                      <p:tavLst>
                                        <p:tav tm="0">
                                          <p:val>
                                            <p:strVal val="#ppt_x-#ppt_w*1.125000"/>
                                          </p:val>
                                        </p:tav>
                                        <p:tav tm="100000">
                                          <p:val>
                                            <p:strVal val="#ppt_x"/>
                                          </p:val>
                                        </p:tav>
                                      </p:tavLst>
                                    </p:anim>
                                    <p:animEffect transition="in" filter="wipe(right)">
                                      <p:cBhvr>
                                        <p:cTn id="14" dur="500"/>
                                        <p:tgtEl>
                                          <p:spTgt spid="7"/>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p:tgtEl>
                                          <p:spTgt spid="9"/>
                                        </p:tgtEl>
                                        <p:attrNameLst>
                                          <p:attrName>ppt_y</p:attrName>
                                        </p:attrNameLst>
                                      </p:cBhvr>
                                      <p:tavLst>
                                        <p:tav tm="0">
                                          <p:val>
                                            <p:strVal val="#ppt_y+#ppt_h*1.125000"/>
                                          </p:val>
                                        </p:tav>
                                        <p:tav tm="100000">
                                          <p:val>
                                            <p:strVal val="#ppt_y"/>
                                          </p:val>
                                        </p:tav>
                                      </p:tavLst>
                                    </p:anim>
                                    <p:animEffect transition="in" filter="wipe(up)">
                                      <p:cBhvr>
                                        <p:cTn id="2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19D07EC-E8A3-0F4C-BF50-30D3735B1F49}"/>
              </a:ext>
            </a:extLst>
          </p:cNvPr>
          <p:cNvPicPr>
            <a:picLocks noChangeAspect="1"/>
          </p:cNvPicPr>
          <p:nvPr/>
        </p:nvPicPr>
        <p:blipFill>
          <a:blip r:embed="rId3"/>
          <a:stretch>
            <a:fillRect/>
          </a:stretch>
        </p:blipFill>
        <p:spPr>
          <a:xfrm>
            <a:off x="1168332" y="684088"/>
            <a:ext cx="9679885" cy="3435059"/>
          </a:xfrm>
          <a:prstGeom prst="rect">
            <a:avLst/>
          </a:prstGeom>
        </p:spPr>
      </p:pic>
      <p:sp>
        <p:nvSpPr>
          <p:cNvPr id="3" name="Content Placeholder 2">
            <a:extLst>
              <a:ext uri="{FF2B5EF4-FFF2-40B4-BE49-F238E27FC236}">
                <a16:creationId xmlns:a16="http://schemas.microsoft.com/office/drawing/2014/main" id="{6FB10D47-F8B0-7249-91F8-561E0BFA450B}"/>
              </a:ext>
            </a:extLst>
          </p:cNvPr>
          <p:cNvSpPr>
            <a:spLocks noGrp="1"/>
          </p:cNvSpPr>
          <p:nvPr>
            <p:ph idx="1"/>
          </p:nvPr>
        </p:nvSpPr>
        <p:spPr>
          <a:xfrm>
            <a:off x="1006997" y="4397086"/>
            <a:ext cx="9780608" cy="2460914"/>
          </a:xfrm>
        </p:spPr>
        <p:txBody>
          <a:bodyPr>
            <a:normAutofit/>
          </a:bodyPr>
          <a:lstStyle/>
          <a:p>
            <a:pPr marL="0" indent="0" algn="ctr">
              <a:buNone/>
            </a:pPr>
            <a:r>
              <a:rPr lang="en-US" sz="3600" b="1" dirty="0">
                <a:latin typeface="Adobe Garamond Pro" panose="02020502060506020403" pitchFamily="18" charset="77"/>
              </a:rPr>
              <a:t>Alternate News Sources</a:t>
            </a:r>
          </a:p>
          <a:p>
            <a:pPr marL="0" indent="0" algn="ctr">
              <a:buNone/>
            </a:pPr>
            <a:r>
              <a:rPr lang="en-US" sz="3600" b="1" dirty="0">
                <a:latin typeface="Adobe Garamond Pro" panose="02020502060506020403" pitchFamily="18" charset="77"/>
              </a:rPr>
              <a:t>Provides Perspective </a:t>
            </a:r>
          </a:p>
          <a:p>
            <a:pPr marL="0" indent="0" algn="ctr">
              <a:buNone/>
            </a:pPr>
            <a:r>
              <a:rPr lang="en-US" sz="3600" b="1" dirty="0">
                <a:latin typeface="Adobe Garamond Pro" panose="02020502060506020403" pitchFamily="18" charset="77"/>
              </a:rPr>
              <a:t>Better Informed</a:t>
            </a:r>
          </a:p>
        </p:txBody>
      </p:sp>
    </p:spTree>
    <p:extLst>
      <p:ext uri="{BB962C8B-B14F-4D97-AF65-F5344CB8AC3E}">
        <p14:creationId xmlns:p14="http://schemas.microsoft.com/office/powerpoint/2010/main" val="184807606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500" fill="hold"/>
                                        <p:tgtEl>
                                          <p:spTgt spid="3">
                                            <p:txEl>
                                              <p:pRg st="0" end="0"/>
                                            </p:txEl>
                                          </p:spTgt>
                                        </p:tgtEl>
                                        <p:attrNameLst>
                                          <p:attrName>style.color</p:attrName>
                                        </p:attrNameLst>
                                      </p:cBhvr>
                                      <p:to>
                                        <a:srgbClr val="ED0508"/>
                                      </p:to>
                                    </p:animClr>
                                  </p:childTnLst>
                                  <p:subTnLst>
                                    <p:animClr clrSpc="rgb" dir="cw">
                                      <p:cBhvr override="childStyle">
                                        <p:cTn dur="1" fill="hold" display="0" masterRel="nextClick" afterEffect="1"/>
                                        <p:tgtEl>
                                          <p:spTgt spid="3">
                                            <p:txEl>
                                              <p:pRg st="0" end="0"/>
                                            </p:txEl>
                                          </p:spTgt>
                                        </p:tgtEl>
                                        <p:attrNameLst>
                                          <p:attrName>ppt_c</p:attrName>
                                        </p:attrNameLst>
                                      </p:cBhvr>
                                      <p:to>
                                        <a:schemeClr val="tx1"/>
                                      </p:to>
                                    </p:animClr>
                                  </p:subTnLst>
                                </p:cTn>
                              </p:par>
                            </p:childTnLst>
                          </p:cTn>
                        </p:par>
                      </p:childTnLst>
                    </p:cTn>
                  </p:par>
                  <p:par>
                    <p:cTn id="7" fill="hold">
                      <p:stCondLst>
                        <p:cond delay="indefinite"/>
                      </p:stCondLst>
                      <p:childTnLst>
                        <p:par>
                          <p:cTn id="8" fill="hold">
                            <p:stCondLst>
                              <p:cond delay="0"/>
                            </p:stCondLst>
                            <p:childTnLst>
                              <p:par>
                                <p:cTn id="9" presetID="3" presetClass="emph" presetSubtype="2" fill="hold" nodeType="clickEffect">
                                  <p:stCondLst>
                                    <p:cond delay="0"/>
                                  </p:stCondLst>
                                  <p:childTnLst>
                                    <p:animClr clrSpc="rgb" dir="cw">
                                      <p:cBhvr override="childStyle">
                                        <p:cTn id="10" dur="500" fill="hold"/>
                                        <p:tgtEl>
                                          <p:spTgt spid="3">
                                            <p:txEl>
                                              <p:pRg st="1" end="1"/>
                                            </p:txEl>
                                          </p:spTgt>
                                        </p:tgtEl>
                                        <p:attrNameLst>
                                          <p:attrName>style.color</p:attrName>
                                        </p:attrNameLst>
                                      </p:cBhvr>
                                      <p:to>
                                        <a:srgbClr val="ED0508"/>
                                      </p:to>
                                    </p:animClr>
                                  </p:childTnLst>
                                  <p:subTnLst>
                                    <p:animClr clrSpc="rgb" dir="cw">
                                      <p:cBhvr override="childStyle">
                                        <p:cTn dur="1" fill="hold" display="0" masterRel="nextClick" afterEffect="1"/>
                                        <p:tgtEl>
                                          <p:spTgt spid="3">
                                            <p:txEl>
                                              <p:pRg st="1" end="1"/>
                                            </p:txEl>
                                          </p:spTgt>
                                        </p:tgtEl>
                                        <p:attrNameLst>
                                          <p:attrName>ppt_c</p:attrName>
                                        </p:attrNameLst>
                                      </p:cBhvr>
                                      <p:to>
                                        <a:schemeClr val="tx1"/>
                                      </p:to>
                                    </p:animClr>
                                  </p:subTnLst>
                                </p:cTn>
                              </p:par>
                            </p:childTnLst>
                          </p:cTn>
                        </p:par>
                      </p:childTnLst>
                    </p:cTn>
                  </p:par>
                  <p:par>
                    <p:cTn id="11" fill="hold">
                      <p:stCondLst>
                        <p:cond delay="indefinite"/>
                      </p:stCondLst>
                      <p:childTnLst>
                        <p:par>
                          <p:cTn id="12" fill="hold">
                            <p:stCondLst>
                              <p:cond delay="0"/>
                            </p:stCondLst>
                            <p:childTnLst>
                              <p:par>
                                <p:cTn id="13" presetID="3" presetClass="emph" presetSubtype="2" fill="hold" nodeType="clickEffect">
                                  <p:stCondLst>
                                    <p:cond delay="0"/>
                                  </p:stCondLst>
                                  <p:iterate type="lt">
                                    <p:tmPct val="0"/>
                                  </p:iterate>
                                  <p:childTnLst>
                                    <p:animClr clrSpc="rgb" dir="cw">
                                      <p:cBhvr override="childStyle">
                                        <p:cTn id="14" dur="500" fill="hold"/>
                                        <p:tgtEl>
                                          <p:spTgt spid="3">
                                            <p:txEl>
                                              <p:pRg st="2" end="2"/>
                                            </p:txEl>
                                          </p:spTgt>
                                        </p:tgtEl>
                                        <p:attrNameLst>
                                          <p:attrName>style.color</p:attrName>
                                        </p:attrNameLst>
                                      </p:cBhvr>
                                      <p:to>
                                        <a:srgbClr val="ED0508"/>
                                      </p:to>
                                    </p:animClr>
                                  </p:childTnLst>
                                  <p:subTnLst>
                                    <p:animClr clrSpc="rgb" dir="cw">
                                      <p:cBhvr override="childStyle">
                                        <p:cTn dur="1" fill="hold" display="0" masterRel="nextClick" afterEffect="1"/>
                                        <p:tgtEl>
                                          <p:spTgt spid="3">
                                            <p:txEl>
                                              <p:pRg st="2" end="2"/>
                                            </p:txEl>
                                          </p:spTgt>
                                        </p:tgtEl>
                                        <p:attrNameLst>
                                          <p:attrName>ppt_c</p:attrName>
                                        </p:attrNameLst>
                                      </p:cBhvr>
                                      <p:to>
                                        <a:schemeClr val="tx1"/>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844</TotalTime>
  <Words>665</Words>
  <Application>Microsoft Macintosh PowerPoint</Application>
  <PresentationFormat>Widescreen</PresentationFormat>
  <Paragraphs>102</Paragraphs>
  <Slides>15</Slides>
  <Notes>15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15</vt:i4>
      </vt:variant>
    </vt:vector>
  </HeadingPairs>
  <TitlesOfParts>
    <vt:vector size="22" baseType="lpstr">
      <vt:lpstr>FangSong</vt:lpstr>
      <vt:lpstr>Adobe Garamond Pro</vt:lpstr>
      <vt:lpstr>Arial</vt:lpstr>
      <vt:lpstr>Calibri</vt:lpstr>
      <vt:lpstr>Calibri Light</vt:lpstr>
      <vt:lpstr>Garamond</vt:lpstr>
      <vt:lpstr>Office Theme</vt:lpstr>
      <vt:lpstr>PowerPoint Presentation</vt:lpstr>
      <vt:lpstr>PowerPoint Presentation</vt:lpstr>
      <vt:lpstr>A Quest for the Truth</vt:lpstr>
      <vt:lpstr>PowerPoint Presentation</vt:lpstr>
      <vt:lpstr>PowerPoint Presentation</vt:lpstr>
      <vt:lpstr>PowerPoint Presentation</vt:lpstr>
      <vt:lpstr>The Bias Rating</vt:lpstr>
      <vt:lpstr>The Bias Rating</vt:lpstr>
      <vt:lpstr>PowerPoint Presentation</vt:lpstr>
      <vt:lpstr>The Design Process</vt:lpstr>
      <vt:lpstr>Technologies Used and How They Work</vt:lpstr>
      <vt:lpstr>PowerPoint Presentation</vt:lpstr>
      <vt:lpstr>Plans for Future Development</vt:lpstr>
      <vt:lpstr>Let the quest begin.</vt:lpstr>
      <vt:lpstr>Let the quest begin.</vt:lpstr>
    </vt:vector>
  </TitlesOfParts>
  <Company/>
  <LinksUpToDate>false</LinksUpToDate>
  <SharedDoc>false</SharedDoc>
  <HyperlinksChanged>false</HyperlinksChanged>
  <AppVersion>16.0013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FIGGIT app</dc:title>
  <dc:creator>Audrey Fernandez</dc:creator>
  <cp:lastModifiedBy>Audrey Fernandez</cp:lastModifiedBy>
  <cp:revision>84</cp:revision>
  <cp:lastPrinted>2018-06-10T17:22:01Z</cp:lastPrinted>
  <dcterms:created xsi:type="dcterms:W3CDTF">2018-06-07T21:48:47Z</dcterms:created>
  <dcterms:modified xsi:type="dcterms:W3CDTF">2018-06-11T02:34:34Z</dcterms:modified>
</cp:coreProperties>
</file>